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14"/>
  </p:notesMasterIdLst>
  <p:handoutMasterIdLst>
    <p:handoutMasterId r:id="rId15"/>
  </p:handoutMasterIdLst>
  <p:sldIdLst>
    <p:sldId id="258" r:id="rId5"/>
    <p:sldId id="268" r:id="rId6"/>
    <p:sldId id="283" r:id="rId7"/>
    <p:sldId id="276" r:id="rId8"/>
    <p:sldId id="281" r:id="rId9"/>
    <p:sldId id="282" r:id="rId10"/>
    <p:sldId id="264" r:id="rId11"/>
    <p:sldId id="271" r:id="rId12"/>
    <p:sldId id="278" r:id="rId13"/>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ADA"/>
    <a:srgbClr val="FFF2C9"/>
    <a:srgbClr val="C4CFD4"/>
    <a:srgbClr val="6FB9EA"/>
    <a:srgbClr val="79BEE8"/>
    <a:srgbClr val="59AFE4"/>
    <a:srgbClr val="0F1115"/>
    <a:srgbClr val="000000"/>
    <a:srgbClr val="F7F3F1"/>
    <a:srgbClr val="D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290"/>
  </p:normalViewPr>
  <p:slideViewPr>
    <p:cSldViewPr snapToObjects="1">
      <p:cViewPr varScale="1">
        <p:scale>
          <a:sx n="76" d="100"/>
          <a:sy n="76" d="100"/>
        </p:scale>
        <p:origin x="833" y="68"/>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3CFA3BD5-6B29-4A3D-9B39-C4A921CBA048}">
      <dgm:prSet phldrT="[Text]"/>
      <dgm:spPr>
        <a:xfrm>
          <a:off x="1742673" y="241"/>
          <a:ext cx="3347739" cy="2008643"/>
        </a:xfrm>
        <a:prstGeom prst="rect">
          <a:avLst/>
        </a:prstGeom>
        <a:solidFill>
          <a:srgbClr val="054ADA"/>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Calibri" panose="020F0502020204030204"/>
              <a:ea typeface="+mn-ea"/>
              <a:cs typeface="+mn-cs"/>
            </a:rPr>
            <a:t>The case study presents a typical eCommerce domain.</a:t>
          </a:r>
        </a:p>
      </dgm:t>
    </dgm:pt>
    <dgm:pt modelId="{C32B9F87-CE47-4355-8B6D-FCB6A35AC5D1}" type="parTrans" cxnId="{6315861C-2190-40E2-A41E-4603324C940F}">
      <dgm:prSet/>
      <dgm:spPr/>
      <dgm:t>
        <a:bodyPr/>
        <a:lstStyle/>
        <a:p>
          <a:endParaRPr lang="en-IN"/>
        </a:p>
      </dgm:t>
    </dgm:pt>
    <dgm:pt modelId="{3B00A2E1-A825-44AC-BB1F-F4C850D0ACCD}" type="sibTrans" cxnId="{6315861C-2190-40E2-A41E-4603324C940F}">
      <dgm:prSet/>
      <dgm:spPr/>
      <dgm:t>
        <a:bodyPr/>
        <a:lstStyle/>
        <a:p>
          <a:endParaRPr lang="en-IN"/>
        </a:p>
      </dgm:t>
    </dgm:pt>
    <dgm:pt modelId="{821A520D-78BF-45A0-8DE8-845612C9E1DB}">
      <dgm:prSet phldrT="[Text]"/>
      <dgm:spPr>
        <a:xfrm>
          <a:off x="5425186" y="241"/>
          <a:ext cx="3347739" cy="2008643"/>
        </a:xfrm>
        <a:prstGeom prst="rect">
          <a:avLst/>
        </a:prstGeom>
        <a:solidFill>
          <a:srgbClr val="054ADA"/>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Calibri" panose="020F0502020204030204"/>
              <a:ea typeface="+mn-ea"/>
              <a:cs typeface="+mn-cs"/>
            </a:rPr>
            <a:t>The diagram shows the potential bounded contexts and starting points of the Microservices.</a:t>
          </a:r>
        </a:p>
      </dgm:t>
    </dgm:pt>
    <dgm:pt modelId="{C7C6D948-CFA2-4126-863F-22025DDED14B}" type="parTrans" cxnId="{03DB813B-70EB-4D49-B521-E395F35D0DE6}">
      <dgm:prSet/>
      <dgm:spPr/>
      <dgm:t>
        <a:bodyPr/>
        <a:lstStyle/>
        <a:p>
          <a:endParaRPr lang="en-IN"/>
        </a:p>
      </dgm:t>
    </dgm:pt>
    <dgm:pt modelId="{12EFBF3A-FA72-427C-8D2D-008BF0BF5EBC}" type="sibTrans" cxnId="{03DB813B-70EB-4D49-B521-E395F35D0DE6}">
      <dgm:prSet/>
      <dgm:spPr/>
      <dgm:t>
        <a:bodyPr/>
        <a:lstStyle/>
        <a:p>
          <a:endParaRPr lang="en-IN"/>
        </a:p>
      </dgm:t>
    </dgm:pt>
    <dgm:pt modelId="{AC3AAA49-8FA0-45EB-89D8-07CECFE30EBD}">
      <dgm:prSet phldrT="[Text]"/>
      <dgm:spPr>
        <a:xfrm>
          <a:off x="1742673" y="2343658"/>
          <a:ext cx="3347739" cy="2008643"/>
        </a:xfrm>
        <a:prstGeom prst="rect">
          <a:avLst/>
        </a:prstGeom>
        <a:solidFill>
          <a:srgbClr val="054ADA"/>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Calibri" panose="020F0502020204030204"/>
              <a:ea typeface="+mn-ea"/>
              <a:cs typeface="+mn-cs"/>
            </a:rPr>
            <a:t>The domain presents both synchronous and asynchronous cases. The orchestration of flows between services needs to be as per the training topic.</a:t>
          </a:r>
        </a:p>
      </dgm:t>
    </dgm:pt>
    <dgm:pt modelId="{D27D029A-F51C-4B7A-9AC5-7A176505E43E}" type="parTrans" cxnId="{41ECB1DF-D3E7-435B-865D-88C260565661}">
      <dgm:prSet/>
      <dgm:spPr/>
      <dgm:t>
        <a:bodyPr/>
        <a:lstStyle/>
        <a:p>
          <a:endParaRPr lang="en-IN"/>
        </a:p>
      </dgm:t>
    </dgm:pt>
    <dgm:pt modelId="{D671DE86-7F28-4B73-8E3C-54C06D1E47CE}" type="sibTrans" cxnId="{41ECB1DF-D3E7-435B-865D-88C260565661}">
      <dgm:prSet/>
      <dgm:spPr/>
      <dgm:t>
        <a:bodyPr/>
        <a:lstStyle/>
        <a:p>
          <a:endParaRPr lang="en-IN"/>
        </a:p>
      </dgm:t>
    </dgm:pt>
    <dgm:pt modelId="{6B9053F9-0BAD-4E50-8ECB-7DF13AFC9A27}">
      <dgm:prSet phldrT="[Text]"/>
      <dgm:spPr>
        <a:xfrm>
          <a:off x="5425186" y="2343658"/>
          <a:ext cx="3347739" cy="2008643"/>
        </a:xfrm>
        <a:prstGeom prst="rect">
          <a:avLst/>
        </a:prstGeom>
        <a:solidFill>
          <a:schemeClr val="tx1"/>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Calibri" panose="020F0502020204030204"/>
              <a:ea typeface="+mn-ea"/>
              <a:cs typeface="+mn-cs"/>
            </a:rPr>
            <a:t>The same domain can be purely a monolith, a modular monolith, a distributed synchronous Microservices, a distributed event driven </a:t>
          </a:r>
          <a:r>
            <a:rPr lang="en-IN">
              <a:solidFill>
                <a:sysClr val="window" lastClr="FFFFFF"/>
              </a:solidFill>
              <a:latin typeface="Calibri" panose="020F0502020204030204"/>
              <a:ea typeface="+mn-ea"/>
              <a:cs typeface="+mn-cs"/>
            </a:rPr>
            <a:t>Microservice, or a domain-driven </a:t>
          </a:r>
          <a:r>
            <a:rPr lang="en-IN" dirty="0">
              <a:solidFill>
                <a:sysClr val="window" lastClr="FFFFFF"/>
              </a:solidFill>
              <a:latin typeface="Calibri" panose="020F0502020204030204"/>
              <a:ea typeface="+mn-ea"/>
              <a:cs typeface="+mn-cs"/>
            </a:rPr>
            <a:t>design based Microservice depending on the topic of the training.</a:t>
          </a:r>
        </a:p>
      </dgm:t>
    </dgm:pt>
    <dgm:pt modelId="{ADD70606-2E4D-4B9B-BDA0-174889EEC6B4}" type="parTrans" cxnId="{C02DE8A9-A01D-4F53-A3A4-B420517B013D}">
      <dgm:prSet/>
      <dgm:spPr/>
      <dgm:t>
        <a:bodyPr/>
        <a:lstStyle/>
        <a:p>
          <a:endParaRPr lang="en-IN"/>
        </a:p>
      </dgm:t>
    </dgm:pt>
    <dgm:pt modelId="{3410DE2B-51E2-4624-B1AF-A685A4AA90AF}" type="sibTrans" cxnId="{C02DE8A9-A01D-4F53-A3A4-B420517B013D}">
      <dgm:prSet/>
      <dgm:spPr/>
      <dgm:t>
        <a:bodyPr/>
        <a:lstStyle/>
        <a:p>
          <a:endParaRPr lang="en-IN"/>
        </a:p>
      </dgm:t>
    </dgm:pt>
    <dgm:pt modelId="{F629661B-9644-4F6C-8E13-B2423049120B}" type="pres">
      <dgm:prSet presAssocID="{69E27BF4-9131-47C0-B5A1-7D6F613AC2DE}" presName="diagram" presStyleCnt="0">
        <dgm:presLayoutVars>
          <dgm:dir/>
          <dgm:resizeHandles val="exact"/>
        </dgm:presLayoutVars>
      </dgm:prSet>
      <dgm:spPr/>
    </dgm:pt>
    <dgm:pt modelId="{F19182DA-1729-43BB-AA29-BFB2D8977F9E}" type="pres">
      <dgm:prSet presAssocID="{3CFA3BD5-6B29-4A3D-9B39-C4A921CBA048}" presName="node" presStyleLbl="node1" presStyleIdx="0" presStyleCnt="4">
        <dgm:presLayoutVars>
          <dgm:bulletEnabled val="1"/>
        </dgm:presLayoutVars>
      </dgm:prSet>
      <dgm:spPr/>
    </dgm:pt>
    <dgm:pt modelId="{A7046AF7-5608-4C58-9C1C-617AD5E3AA1B}" type="pres">
      <dgm:prSet presAssocID="{3B00A2E1-A825-44AC-BB1F-F4C850D0ACCD}" presName="sibTrans" presStyleCnt="0"/>
      <dgm:spPr/>
    </dgm:pt>
    <dgm:pt modelId="{D4E50156-D280-4CDE-A5C9-B51407295881}" type="pres">
      <dgm:prSet presAssocID="{821A520D-78BF-45A0-8DE8-845612C9E1DB}" presName="node" presStyleLbl="node1" presStyleIdx="1" presStyleCnt="4">
        <dgm:presLayoutVars>
          <dgm:bulletEnabled val="1"/>
        </dgm:presLayoutVars>
      </dgm:prSet>
      <dgm:spPr/>
    </dgm:pt>
    <dgm:pt modelId="{8C56BBE1-864B-4FA2-910C-0E8077DE67DF}" type="pres">
      <dgm:prSet presAssocID="{12EFBF3A-FA72-427C-8D2D-008BF0BF5EBC}" presName="sibTrans" presStyleCnt="0"/>
      <dgm:spPr/>
    </dgm:pt>
    <dgm:pt modelId="{C4FE78D5-DE26-45B3-A243-F1B864E1EA59}" type="pres">
      <dgm:prSet presAssocID="{AC3AAA49-8FA0-45EB-89D8-07CECFE30EBD}" presName="node" presStyleLbl="node1" presStyleIdx="2" presStyleCnt="4">
        <dgm:presLayoutVars>
          <dgm:bulletEnabled val="1"/>
        </dgm:presLayoutVars>
      </dgm:prSet>
      <dgm:spPr/>
    </dgm:pt>
    <dgm:pt modelId="{927A8F8A-8BB6-441F-AEEC-CB3067804CD5}" type="pres">
      <dgm:prSet presAssocID="{D671DE86-7F28-4B73-8E3C-54C06D1E47CE}" presName="sibTrans" presStyleCnt="0"/>
      <dgm:spPr/>
    </dgm:pt>
    <dgm:pt modelId="{D52D692F-A843-4CE5-B0EA-3564EA974FB2}" type="pres">
      <dgm:prSet presAssocID="{6B9053F9-0BAD-4E50-8ECB-7DF13AFC9A27}" presName="node" presStyleLbl="node1" presStyleIdx="3" presStyleCnt="4">
        <dgm:presLayoutVars>
          <dgm:bulletEnabled val="1"/>
        </dgm:presLayoutVars>
      </dgm:prSet>
      <dgm:spPr/>
    </dgm:pt>
  </dgm:ptLst>
  <dgm:cxnLst>
    <dgm:cxn modelId="{6315861C-2190-40E2-A41E-4603324C940F}" srcId="{69E27BF4-9131-47C0-B5A1-7D6F613AC2DE}" destId="{3CFA3BD5-6B29-4A3D-9B39-C4A921CBA048}" srcOrd="0" destOrd="0" parTransId="{C32B9F87-CE47-4355-8B6D-FCB6A35AC5D1}" sibTransId="{3B00A2E1-A825-44AC-BB1F-F4C850D0ACCD}"/>
    <dgm:cxn modelId="{907E203B-C598-4F38-8D8B-346A307D0D80}" type="presOf" srcId="{3CFA3BD5-6B29-4A3D-9B39-C4A921CBA048}" destId="{F19182DA-1729-43BB-AA29-BFB2D8977F9E}" srcOrd="0" destOrd="0" presId="urn:microsoft.com/office/officeart/2005/8/layout/default"/>
    <dgm:cxn modelId="{03DB813B-70EB-4D49-B521-E395F35D0DE6}" srcId="{69E27BF4-9131-47C0-B5A1-7D6F613AC2DE}" destId="{821A520D-78BF-45A0-8DE8-845612C9E1DB}" srcOrd="1" destOrd="0" parTransId="{C7C6D948-CFA2-4126-863F-22025DDED14B}" sibTransId="{12EFBF3A-FA72-427C-8D2D-008BF0BF5EBC}"/>
    <dgm:cxn modelId="{145DD052-FC94-439A-9128-107DBD689A1D}" type="presOf" srcId="{69E27BF4-9131-47C0-B5A1-7D6F613AC2DE}" destId="{F629661B-9644-4F6C-8E13-B2423049120B}" srcOrd="0" destOrd="0" presId="urn:microsoft.com/office/officeart/2005/8/layout/default"/>
    <dgm:cxn modelId="{213EAF73-EF1A-42A7-8FCF-C6B2A9C20DC8}" type="presOf" srcId="{6B9053F9-0BAD-4E50-8ECB-7DF13AFC9A27}" destId="{D52D692F-A843-4CE5-B0EA-3564EA974FB2}" srcOrd="0" destOrd="0" presId="urn:microsoft.com/office/officeart/2005/8/layout/default"/>
    <dgm:cxn modelId="{6B700C56-4C47-4887-8CFD-742E931B0E4C}" type="presOf" srcId="{AC3AAA49-8FA0-45EB-89D8-07CECFE30EBD}" destId="{C4FE78D5-DE26-45B3-A243-F1B864E1EA59}" srcOrd="0" destOrd="0" presId="urn:microsoft.com/office/officeart/2005/8/layout/default"/>
    <dgm:cxn modelId="{C02DE8A9-A01D-4F53-A3A4-B420517B013D}" srcId="{69E27BF4-9131-47C0-B5A1-7D6F613AC2DE}" destId="{6B9053F9-0BAD-4E50-8ECB-7DF13AFC9A27}" srcOrd="3" destOrd="0" parTransId="{ADD70606-2E4D-4B9B-BDA0-174889EEC6B4}" sibTransId="{3410DE2B-51E2-4624-B1AF-A685A4AA90AF}"/>
    <dgm:cxn modelId="{41ECB1DF-D3E7-435B-865D-88C260565661}" srcId="{69E27BF4-9131-47C0-B5A1-7D6F613AC2DE}" destId="{AC3AAA49-8FA0-45EB-89D8-07CECFE30EBD}" srcOrd="2" destOrd="0" parTransId="{D27D029A-F51C-4B7A-9AC5-7A176505E43E}" sibTransId="{D671DE86-7F28-4B73-8E3C-54C06D1E47CE}"/>
    <dgm:cxn modelId="{EFE1AAF4-977E-494E-B454-1A627EB02B2E}" type="presOf" srcId="{821A520D-78BF-45A0-8DE8-845612C9E1DB}" destId="{D4E50156-D280-4CDE-A5C9-B51407295881}" srcOrd="0" destOrd="0" presId="urn:microsoft.com/office/officeart/2005/8/layout/default"/>
    <dgm:cxn modelId="{A16577A1-DEB5-4803-8EFB-AB2552F1626A}" type="presParOf" srcId="{F629661B-9644-4F6C-8E13-B2423049120B}" destId="{F19182DA-1729-43BB-AA29-BFB2D8977F9E}" srcOrd="0" destOrd="0" presId="urn:microsoft.com/office/officeart/2005/8/layout/default"/>
    <dgm:cxn modelId="{940FBAE0-D2AF-47F1-A616-FDB72CE09952}" type="presParOf" srcId="{F629661B-9644-4F6C-8E13-B2423049120B}" destId="{A7046AF7-5608-4C58-9C1C-617AD5E3AA1B}" srcOrd="1" destOrd="0" presId="urn:microsoft.com/office/officeart/2005/8/layout/default"/>
    <dgm:cxn modelId="{38E5567D-717B-4305-BF39-759AA36D6AE4}" type="presParOf" srcId="{F629661B-9644-4F6C-8E13-B2423049120B}" destId="{D4E50156-D280-4CDE-A5C9-B51407295881}" srcOrd="2" destOrd="0" presId="urn:microsoft.com/office/officeart/2005/8/layout/default"/>
    <dgm:cxn modelId="{D2B320D5-CB7A-4885-9F05-9F998DA2BD1A}" type="presParOf" srcId="{F629661B-9644-4F6C-8E13-B2423049120B}" destId="{8C56BBE1-864B-4FA2-910C-0E8077DE67DF}" srcOrd="3" destOrd="0" presId="urn:microsoft.com/office/officeart/2005/8/layout/default"/>
    <dgm:cxn modelId="{B4B95DBC-9AE6-421A-81FA-B7E533BA667B}" type="presParOf" srcId="{F629661B-9644-4F6C-8E13-B2423049120B}" destId="{C4FE78D5-DE26-45B3-A243-F1B864E1EA59}" srcOrd="4" destOrd="0" presId="urn:microsoft.com/office/officeart/2005/8/layout/default"/>
    <dgm:cxn modelId="{BBF6860A-F99C-47A9-810B-E279D1AB5A20}" type="presParOf" srcId="{F629661B-9644-4F6C-8E13-B2423049120B}" destId="{927A8F8A-8BB6-441F-AEEC-CB3067804CD5}" srcOrd="5" destOrd="0" presId="urn:microsoft.com/office/officeart/2005/8/layout/default"/>
    <dgm:cxn modelId="{B49C3937-F065-4E82-A91D-2889B3AB3286}" type="presParOf" srcId="{F629661B-9644-4F6C-8E13-B2423049120B}" destId="{D52D692F-A843-4CE5-B0EA-3564EA974FB2}"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FE5C03-9589-4BB2-83A2-9055FD74E21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IN"/>
        </a:p>
      </dgm:t>
    </dgm:pt>
    <dgm:pt modelId="{EBE22DA3-46E1-4159-AE40-2A251EC75296}">
      <dgm:prSet phldrT="[Text]" custT="1"/>
      <dgm:spPr>
        <a:xfrm>
          <a:off x="584834" y="55004"/>
          <a:ext cx="8187689"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PRODUCT BOUNDED CONTEXT</a:t>
          </a:r>
        </a:p>
      </dgm:t>
    </dgm:pt>
    <dgm:pt modelId="{DB43DD51-FCDC-402D-90A2-A62CFE9FC0F3}" type="parTrans" cxnId="{3A4957BD-EB9B-48F8-8277-0C17674E1A56}">
      <dgm:prSet/>
      <dgm:spPr/>
      <dgm:t>
        <a:bodyPr/>
        <a:lstStyle/>
        <a:p>
          <a:endParaRPr lang="en-IN">
            <a:latin typeface="IBM Plex Sans" panose="020B0503050203000203" pitchFamily="34" charset="0"/>
          </a:endParaRPr>
        </a:p>
      </dgm:t>
    </dgm:pt>
    <dgm:pt modelId="{8A56C31C-F3FC-4A5B-88A5-D5B8ECFDCBE6}" type="sibTrans" cxnId="{3A4957BD-EB9B-48F8-8277-0C17674E1A56}">
      <dgm:prSet/>
      <dgm:spPr/>
      <dgm:t>
        <a:bodyPr/>
        <a:lstStyle/>
        <a:p>
          <a:endParaRPr lang="en-IN">
            <a:latin typeface="IBM Plex Sans" panose="020B0503050203000203" pitchFamily="34" charset="0"/>
          </a:endParaRPr>
        </a:p>
      </dgm:t>
    </dgm:pt>
    <dgm:pt modelId="{16537CF9-D931-4D6B-B0FC-04BA90620CA1}">
      <dgm:prSet phldrT="[Text]" custT="1"/>
      <dgm:spPr>
        <a:xfrm>
          <a:off x="0" y="143564"/>
          <a:ext cx="11696699" cy="6615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Allows for products to be added, archived, and managed in general</a:t>
          </a:r>
        </a:p>
      </dgm:t>
    </dgm:pt>
    <dgm:pt modelId="{F318734B-4404-4035-86BF-36C0F88ED7E4}" type="parTrans" cxnId="{0794EEF1-CD07-4184-9D63-E5669A47CE8C}">
      <dgm:prSet/>
      <dgm:spPr/>
      <dgm:t>
        <a:bodyPr/>
        <a:lstStyle/>
        <a:p>
          <a:endParaRPr lang="en-IN">
            <a:latin typeface="IBM Plex Sans" panose="020B0503050203000203" pitchFamily="34" charset="0"/>
          </a:endParaRPr>
        </a:p>
      </dgm:t>
    </dgm:pt>
    <dgm:pt modelId="{5ED8FD9F-8A54-4F04-B573-1344166F5CFE}" type="sibTrans" cxnId="{0794EEF1-CD07-4184-9D63-E5669A47CE8C}">
      <dgm:prSet/>
      <dgm:spPr/>
      <dgm:t>
        <a:bodyPr/>
        <a:lstStyle/>
        <a:p>
          <a:endParaRPr lang="en-IN">
            <a:latin typeface="IBM Plex Sans" panose="020B0503050203000203" pitchFamily="34" charset="0"/>
          </a:endParaRPr>
        </a:p>
      </dgm:t>
    </dgm:pt>
    <dgm:pt modelId="{8A9D1E18-D2ED-4A7B-8118-0E93C76088CE}">
      <dgm:prSet phldrT="[Text]" custT="1"/>
      <dgm:spPr>
        <a:xfrm>
          <a:off x="0" y="143564"/>
          <a:ext cx="11696699" cy="6615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Search decorated with user recommendations</a:t>
          </a:r>
        </a:p>
      </dgm:t>
    </dgm:pt>
    <dgm:pt modelId="{84D729E7-5371-4FF3-A621-90D07EF652F1}" type="parTrans" cxnId="{BF0735A9-3C00-4FC5-86D6-15287C8B69A2}">
      <dgm:prSet/>
      <dgm:spPr/>
      <dgm:t>
        <a:bodyPr/>
        <a:lstStyle/>
        <a:p>
          <a:endParaRPr lang="en-IN">
            <a:latin typeface="IBM Plex Sans" panose="020B0503050203000203" pitchFamily="34" charset="0"/>
          </a:endParaRPr>
        </a:p>
      </dgm:t>
    </dgm:pt>
    <dgm:pt modelId="{6D5D0094-55DC-453E-8B15-6C325D556980}" type="sibTrans" cxnId="{BF0735A9-3C00-4FC5-86D6-15287C8B69A2}">
      <dgm:prSet/>
      <dgm:spPr/>
      <dgm:t>
        <a:bodyPr/>
        <a:lstStyle/>
        <a:p>
          <a:endParaRPr lang="en-IN">
            <a:latin typeface="IBM Plex Sans" panose="020B0503050203000203" pitchFamily="34" charset="0"/>
          </a:endParaRPr>
        </a:p>
      </dgm:t>
    </dgm:pt>
    <dgm:pt modelId="{BD018DDB-F764-4196-8F63-A76379426B6D}">
      <dgm:prSet phldrT="[Text]" custT="1"/>
      <dgm:spPr>
        <a:xfrm>
          <a:off x="584834" y="837464"/>
          <a:ext cx="8187689"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CUSTOMER BOUNDED CONTEXT</a:t>
          </a:r>
        </a:p>
      </dgm:t>
    </dgm:pt>
    <dgm:pt modelId="{24B7598F-A55B-4A86-84F3-E67808FDF4E5}" type="parTrans" cxnId="{3DDF2E97-BBDB-4D4A-B888-28E2A5CD2DEC}">
      <dgm:prSet/>
      <dgm:spPr/>
      <dgm:t>
        <a:bodyPr/>
        <a:lstStyle/>
        <a:p>
          <a:endParaRPr lang="en-IN">
            <a:latin typeface="IBM Plex Sans" panose="020B0503050203000203" pitchFamily="34" charset="0"/>
          </a:endParaRPr>
        </a:p>
      </dgm:t>
    </dgm:pt>
    <dgm:pt modelId="{81ADA35D-7E86-40E8-869F-EF38D695B823}" type="sibTrans" cxnId="{3DDF2E97-BBDB-4D4A-B888-28E2A5CD2DEC}">
      <dgm:prSet/>
      <dgm:spPr/>
      <dgm:t>
        <a:bodyPr/>
        <a:lstStyle/>
        <a:p>
          <a:endParaRPr lang="en-IN">
            <a:latin typeface="IBM Plex Sans" panose="020B0503050203000203" pitchFamily="34" charset="0"/>
          </a:endParaRPr>
        </a:p>
      </dgm:t>
    </dgm:pt>
    <dgm:pt modelId="{CC3ED66F-391E-4FAE-8CF4-69FA9EB0F8C9}">
      <dgm:prSet phldrT="[Text]" custT="1"/>
      <dgm:spPr>
        <a:xfrm>
          <a:off x="0" y="926024"/>
          <a:ext cx="11696699" cy="831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Provides customer management</a:t>
          </a:r>
        </a:p>
      </dgm:t>
    </dgm:pt>
    <dgm:pt modelId="{4092AE37-F3B9-4B55-B3FF-AA420136A4FE}" type="parTrans" cxnId="{AB59F1A9-9307-45C2-9237-D88CE4DF5DF9}">
      <dgm:prSet/>
      <dgm:spPr/>
      <dgm:t>
        <a:bodyPr/>
        <a:lstStyle/>
        <a:p>
          <a:endParaRPr lang="en-IN">
            <a:latin typeface="IBM Plex Sans" panose="020B0503050203000203" pitchFamily="34" charset="0"/>
          </a:endParaRPr>
        </a:p>
      </dgm:t>
    </dgm:pt>
    <dgm:pt modelId="{C76876C3-90F2-4C39-854B-5FB6909E6D4B}" type="sibTrans" cxnId="{AB59F1A9-9307-45C2-9237-D88CE4DF5DF9}">
      <dgm:prSet/>
      <dgm:spPr/>
      <dgm:t>
        <a:bodyPr/>
        <a:lstStyle/>
        <a:p>
          <a:endParaRPr lang="en-IN">
            <a:latin typeface="IBM Plex Sans" panose="020B0503050203000203" pitchFamily="34" charset="0"/>
          </a:endParaRPr>
        </a:p>
      </dgm:t>
    </dgm:pt>
    <dgm:pt modelId="{40AA7378-ECB5-403B-A174-446EB7FE5BBB}">
      <dgm:prSet phldrT="[Text]" custT="1"/>
      <dgm:spPr>
        <a:xfrm>
          <a:off x="0" y="926024"/>
          <a:ext cx="11696699" cy="831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Allows for addresses to be captured and updated</a:t>
          </a:r>
        </a:p>
      </dgm:t>
    </dgm:pt>
    <dgm:pt modelId="{7612780A-3E8F-48A5-857C-122C4C535D5A}" type="parTrans" cxnId="{CC41A5AC-4E60-4775-9F01-CC9B83E53299}">
      <dgm:prSet/>
      <dgm:spPr/>
      <dgm:t>
        <a:bodyPr/>
        <a:lstStyle/>
        <a:p>
          <a:endParaRPr lang="en-IN">
            <a:latin typeface="IBM Plex Sans" panose="020B0503050203000203" pitchFamily="34" charset="0"/>
          </a:endParaRPr>
        </a:p>
      </dgm:t>
    </dgm:pt>
    <dgm:pt modelId="{0140EFD6-3190-41DB-806F-4F9D3B09D2DC}" type="sibTrans" cxnId="{CC41A5AC-4E60-4775-9F01-CC9B83E53299}">
      <dgm:prSet/>
      <dgm:spPr/>
      <dgm:t>
        <a:bodyPr/>
        <a:lstStyle/>
        <a:p>
          <a:endParaRPr lang="en-IN">
            <a:latin typeface="IBM Plex Sans" panose="020B0503050203000203" pitchFamily="34" charset="0"/>
          </a:endParaRPr>
        </a:p>
      </dgm:t>
    </dgm:pt>
    <dgm:pt modelId="{5A46E8EC-5BB4-4CDE-B70E-EA682DCCB417}">
      <dgm:prSet phldrT="[Text]" custT="1"/>
      <dgm:spPr>
        <a:xfrm>
          <a:off x="584834" y="1790024"/>
          <a:ext cx="8187689"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SECURITY BOUNDED CONTEXT</a:t>
          </a:r>
        </a:p>
      </dgm:t>
    </dgm:pt>
    <dgm:pt modelId="{EEC5B100-E414-459B-B07D-57F9F79CE53E}" type="parTrans" cxnId="{AB1D174C-DD92-4DAF-8992-503493873C5F}">
      <dgm:prSet/>
      <dgm:spPr/>
      <dgm:t>
        <a:bodyPr/>
        <a:lstStyle/>
        <a:p>
          <a:endParaRPr lang="en-IN">
            <a:latin typeface="IBM Plex Sans" panose="020B0503050203000203" pitchFamily="34" charset="0"/>
          </a:endParaRPr>
        </a:p>
      </dgm:t>
    </dgm:pt>
    <dgm:pt modelId="{46C40A6E-AE4E-457A-8814-9B447AB6F545}" type="sibTrans" cxnId="{AB1D174C-DD92-4DAF-8992-503493873C5F}">
      <dgm:prSet/>
      <dgm:spPr/>
      <dgm:t>
        <a:bodyPr/>
        <a:lstStyle/>
        <a:p>
          <a:endParaRPr lang="en-IN">
            <a:latin typeface="IBM Plex Sans" panose="020B0503050203000203" pitchFamily="34" charset="0"/>
          </a:endParaRPr>
        </a:p>
      </dgm:t>
    </dgm:pt>
    <dgm:pt modelId="{2DD10B07-8F03-4307-899C-08868E20FA96}">
      <dgm:prSet phldrT="[Text]" custT="1"/>
      <dgm:spPr>
        <a:xfrm>
          <a:off x="0" y="1878584"/>
          <a:ext cx="11696699" cy="50085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Provided authentication and authorization(Role-based)</a:t>
          </a:r>
        </a:p>
      </dgm:t>
    </dgm:pt>
    <dgm:pt modelId="{7B7578DF-4F8B-4C75-89B8-1F8BD9710ED7}" type="parTrans" cxnId="{324908BC-0C24-4619-AC8D-36699ECDED41}">
      <dgm:prSet/>
      <dgm:spPr/>
      <dgm:t>
        <a:bodyPr/>
        <a:lstStyle/>
        <a:p>
          <a:endParaRPr lang="en-IN">
            <a:latin typeface="IBM Plex Sans" panose="020B0503050203000203" pitchFamily="34" charset="0"/>
          </a:endParaRPr>
        </a:p>
      </dgm:t>
    </dgm:pt>
    <dgm:pt modelId="{33C14E7C-4B45-4E68-A650-8A3EC5D92121}" type="sibTrans" cxnId="{324908BC-0C24-4619-AC8D-36699ECDED41}">
      <dgm:prSet/>
      <dgm:spPr/>
      <dgm:t>
        <a:bodyPr/>
        <a:lstStyle/>
        <a:p>
          <a:endParaRPr lang="en-IN">
            <a:latin typeface="IBM Plex Sans" panose="020B0503050203000203" pitchFamily="34" charset="0"/>
          </a:endParaRPr>
        </a:p>
      </dgm:t>
    </dgm:pt>
    <dgm:pt modelId="{3F79D5D7-4E66-4F69-B780-5C9286EFBE20}">
      <dgm:prSet phldrT="[Text]" custT="1"/>
      <dgm:spPr>
        <a:xfrm>
          <a:off x="0" y="143564"/>
          <a:ext cx="11696699" cy="6615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Allows for products to be searched</a:t>
          </a:r>
        </a:p>
      </dgm:t>
    </dgm:pt>
    <dgm:pt modelId="{6E2A8947-7535-4670-970C-A89D17148D15}" type="parTrans" cxnId="{70380041-2C8D-4F1F-AB53-D5B8ECC241D8}">
      <dgm:prSet/>
      <dgm:spPr/>
      <dgm:t>
        <a:bodyPr/>
        <a:lstStyle/>
        <a:p>
          <a:endParaRPr lang="en-IN">
            <a:latin typeface="IBM Plex Sans" panose="020B0503050203000203" pitchFamily="34" charset="0"/>
          </a:endParaRPr>
        </a:p>
      </dgm:t>
    </dgm:pt>
    <dgm:pt modelId="{752CF930-9A64-4CDC-9836-425510171D7A}" type="sibTrans" cxnId="{70380041-2C8D-4F1F-AB53-D5B8ECC241D8}">
      <dgm:prSet/>
      <dgm:spPr/>
      <dgm:t>
        <a:bodyPr/>
        <a:lstStyle/>
        <a:p>
          <a:endParaRPr lang="en-IN">
            <a:latin typeface="IBM Plex Sans" panose="020B0503050203000203" pitchFamily="34" charset="0"/>
          </a:endParaRPr>
        </a:p>
      </dgm:t>
    </dgm:pt>
    <dgm:pt modelId="{1691FCE9-E361-4094-9430-4D12327A8141}">
      <dgm:prSet phldrT="[Text]" custT="1"/>
      <dgm:spPr>
        <a:xfrm>
          <a:off x="0" y="926024"/>
          <a:ext cx="11696699" cy="831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Allows for pre-configured payment methods</a:t>
          </a:r>
        </a:p>
      </dgm:t>
    </dgm:pt>
    <dgm:pt modelId="{B7160AA4-0687-4D47-BD3C-B362DDF4370D}" type="parTrans" cxnId="{55393E68-9ECA-49BA-AAA4-B7E16B5287C5}">
      <dgm:prSet/>
      <dgm:spPr/>
      <dgm:t>
        <a:bodyPr/>
        <a:lstStyle/>
        <a:p>
          <a:endParaRPr lang="en-IN">
            <a:latin typeface="IBM Plex Sans" panose="020B0503050203000203" pitchFamily="34" charset="0"/>
          </a:endParaRPr>
        </a:p>
      </dgm:t>
    </dgm:pt>
    <dgm:pt modelId="{F6338CF9-1624-42BE-99E9-61ABAEA025BE}" type="sibTrans" cxnId="{55393E68-9ECA-49BA-AAA4-B7E16B5287C5}">
      <dgm:prSet/>
      <dgm:spPr/>
      <dgm:t>
        <a:bodyPr/>
        <a:lstStyle/>
        <a:p>
          <a:endParaRPr lang="en-IN">
            <a:latin typeface="IBM Plex Sans" panose="020B0503050203000203" pitchFamily="34" charset="0"/>
          </a:endParaRPr>
        </a:p>
      </dgm:t>
    </dgm:pt>
    <dgm:pt modelId="{BFF29CE1-8034-4179-80BE-E024BB926763}">
      <dgm:prSet phldrT="[Text]" custT="1"/>
      <dgm:spPr>
        <a:xfrm>
          <a:off x="0" y="926024"/>
          <a:ext cx="11696699" cy="831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Emits customer add/update domain events</a:t>
          </a:r>
        </a:p>
      </dgm:t>
    </dgm:pt>
    <dgm:pt modelId="{E6FB0F7F-0C71-465D-9F28-31E838972F01}" type="parTrans" cxnId="{73738968-689B-4714-A38A-7865219E70FE}">
      <dgm:prSet/>
      <dgm:spPr/>
      <dgm:t>
        <a:bodyPr/>
        <a:lstStyle/>
        <a:p>
          <a:endParaRPr lang="en-IN">
            <a:latin typeface="IBM Plex Sans" panose="020B0503050203000203" pitchFamily="34" charset="0"/>
          </a:endParaRPr>
        </a:p>
      </dgm:t>
    </dgm:pt>
    <dgm:pt modelId="{06BA7865-8A66-4E7B-96F9-16BC8280712D}" type="sibTrans" cxnId="{73738968-689B-4714-A38A-7865219E70FE}">
      <dgm:prSet/>
      <dgm:spPr/>
      <dgm:t>
        <a:bodyPr/>
        <a:lstStyle/>
        <a:p>
          <a:endParaRPr lang="en-IN">
            <a:latin typeface="IBM Plex Sans" panose="020B0503050203000203" pitchFamily="34" charset="0"/>
          </a:endParaRPr>
        </a:p>
      </dgm:t>
    </dgm:pt>
    <dgm:pt modelId="{C1871841-54A6-4E56-A685-D95D5F6BE815}">
      <dgm:prSet phldrT="[Text]" custT="1"/>
      <dgm:spPr>
        <a:xfrm>
          <a:off x="0" y="1878584"/>
          <a:ext cx="11696699" cy="50085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Provides the basic landing page (SPA or otherwise) post authentication</a:t>
          </a:r>
        </a:p>
      </dgm:t>
    </dgm:pt>
    <dgm:pt modelId="{32B0E27D-7B20-4AB7-BE44-FD8D7D885949}" type="parTrans" cxnId="{8149DBCC-5B77-4ECB-99F6-3EF338618270}">
      <dgm:prSet/>
      <dgm:spPr/>
      <dgm:t>
        <a:bodyPr/>
        <a:lstStyle/>
        <a:p>
          <a:endParaRPr lang="en-IN">
            <a:latin typeface="IBM Plex Sans" panose="020B0503050203000203" pitchFamily="34" charset="0"/>
          </a:endParaRPr>
        </a:p>
      </dgm:t>
    </dgm:pt>
    <dgm:pt modelId="{523A1C85-EB77-4DDA-B70D-0A3D5A981569}" type="sibTrans" cxnId="{8149DBCC-5B77-4ECB-99F6-3EF338618270}">
      <dgm:prSet/>
      <dgm:spPr/>
      <dgm:t>
        <a:bodyPr/>
        <a:lstStyle/>
        <a:p>
          <a:endParaRPr lang="en-IN">
            <a:latin typeface="IBM Plex Sans" panose="020B0503050203000203" pitchFamily="34" charset="0"/>
          </a:endParaRPr>
        </a:p>
      </dgm:t>
    </dgm:pt>
    <dgm:pt modelId="{E19C8EC0-B116-4F9A-BDFA-9915C97C97F8}">
      <dgm:prSet phldrT="[Text]" custT="1"/>
      <dgm:spPr>
        <a:xfrm>
          <a:off x="584834" y="2411834"/>
          <a:ext cx="8187689"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CART BOUNDED CONTEXT</a:t>
          </a:r>
        </a:p>
      </dgm:t>
    </dgm:pt>
    <dgm:pt modelId="{ED566905-C783-4D6F-93B1-8C2A4B5AC2D4}" type="parTrans" cxnId="{541360B3-D109-4983-87E6-390C20779289}">
      <dgm:prSet/>
      <dgm:spPr/>
      <dgm:t>
        <a:bodyPr/>
        <a:lstStyle/>
        <a:p>
          <a:endParaRPr lang="en-IN">
            <a:latin typeface="IBM Plex Sans" panose="020B0503050203000203" pitchFamily="34" charset="0"/>
          </a:endParaRPr>
        </a:p>
      </dgm:t>
    </dgm:pt>
    <dgm:pt modelId="{D0CA2C10-59B7-4902-8F10-A9F84B42BE76}" type="sibTrans" cxnId="{541360B3-D109-4983-87E6-390C20779289}">
      <dgm:prSet/>
      <dgm:spPr/>
      <dgm:t>
        <a:bodyPr/>
        <a:lstStyle/>
        <a:p>
          <a:endParaRPr lang="en-IN">
            <a:latin typeface="IBM Plex Sans" panose="020B0503050203000203" pitchFamily="34" charset="0"/>
          </a:endParaRPr>
        </a:p>
      </dgm:t>
    </dgm:pt>
    <dgm:pt modelId="{BCF4CA1E-BB6F-4A16-AC83-9FA348669005}">
      <dgm:prSet phldrT="[Text]" custT="1"/>
      <dgm:spPr>
        <a:xfrm>
          <a:off x="0" y="2500394"/>
          <a:ext cx="11696699" cy="6615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Provides cart operations as abstraction for shopping actions</a:t>
          </a:r>
        </a:p>
      </dgm:t>
    </dgm:pt>
    <dgm:pt modelId="{860535CF-DC23-42D0-9116-652E921C4CEF}" type="parTrans" cxnId="{772AEBCE-040B-4C8F-9CC5-B623E196C516}">
      <dgm:prSet/>
      <dgm:spPr/>
      <dgm:t>
        <a:bodyPr/>
        <a:lstStyle/>
        <a:p>
          <a:endParaRPr lang="en-IN">
            <a:latin typeface="IBM Plex Sans" panose="020B0503050203000203" pitchFamily="34" charset="0"/>
          </a:endParaRPr>
        </a:p>
      </dgm:t>
    </dgm:pt>
    <dgm:pt modelId="{EA3BE73B-E212-4E89-A4E2-063E64BCF1B0}" type="sibTrans" cxnId="{772AEBCE-040B-4C8F-9CC5-B623E196C516}">
      <dgm:prSet/>
      <dgm:spPr/>
      <dgm:t>
        <a:bodyPr/>
        <a:lstStyle/>
        <a:p>
          <a:endParaRPr lang="en-IN">
            <a:latin typeface="IBM Plex Sans" panose="020B0503050203000203" pitchFamily="34" charset="0"/>
          </a:endParaRPr>
        </a:p>
      </dgm:t>
    </dgm:pt>
    <dgm:pt modelId="{1242A605-C61C-4148-8DCF-5FB4FD769F4C}">
      <dgm:prSet phldrT="[Text]" custT="1"/>
      <dgm:spPr>
        <a:xfrm>
          <a:off x="0" y="2500394"/>
          <a:ext cx="11696699" cy="6615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Provides the ordering pre-requisites</a:t>
          </a:r>
        </a:p>
      </dgm:t>
    </dgm:pt>
    <dgm:pt modelId="{420BA2F2-CC5C-45AA-B15D-9EC9E958AD1C}" type="parTrans" cxnId="{32F55145-C826-49F5-B13B-E44431EBD2D1}">
      <dgm:prSet/>
      <dgm:spPr/>
      <dgm:t>
        <a:bodyPr/>
        <a:lstStyle/>
        <a:p>
          <a:endParaRPr lang="en-IN">
            <a:latin typeface="IBM Plex Sans" panose="020B0503050203000203" pitchFamily="34" charset="0"/>
          </a:endParaRPr>
        </a:p>
      </dgm:t>
    </dgm:pt>
    <dgm:pt modelId="{66AAC721-1FD7-48CE-B7F8-E0B34BD6C68E}" type="sibTrans" cxnId="{32F55145-C826-49F5-B13B-E44431EBD2D1}">
      <dgm:prSet/>
      <dgm:spPr/>
      <dgm:t>
        <a:bodyPr/>
        <a:lstStyle/>
        <a:p>
          <a:endParaRPr lang="en-IN">
            <a:latin typeface="IBM Plex Sans" panose="020B0503050203000203" pitchFamily="34" charset="0"/>
          </a:endParaRPr>
        </a:p>
      </dgm:t>
    </dgm:pt>
    <dgm:pt modelId="{BBA97316-EE08-4E7A-8F34-CECBF187F494}">
      <dgm:prSet phldrT="[Text]" custT="1"/>
      <dgm:spPr>
        <a:xfrm>
          <a:off x="0" y="2500394"/>
          <a:ext cx="11696699" cy="6615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Publishes line item management APIs.</a:t>
          </a:r>
        </a:p>
      </dgm:t>
    </dgm:pt>
    <dgm:pt modelId="{76853EB4-91AE-4881-829D-DC44CD698210}" type="parTrans" cxnId="{FF930911-8BFD-4C9C-9C80-B62388C9C994}">
      <dgm:prSet/>
      <dgm:spPr/>
      <dgm:t>
        <a:bodyPr/>
        <a:lstStyle/>
        <a:p>
          <a:endParaRPr lang="en-IN">
            <a:latin typeface="IBM Plex Sans" panose="020B0503050203000203" pitchFamily="34" charset="0"/>
          </a:endParaRPr>
        </a:p>
      </dgm:t>
    </dgm:pt>
    <dgm:pt modelId="{5D578E0F-6124-4DA0-AB1C-1C71E4404879}" type="sibTrans" cxnId="{FF930911-8BFD-4C9C-9C80-B62388C9C994}">
      <dgm:prSet/>
      <dgm:spPr/>
      <dgm:t>
        <a:bodyPr/>
        <a:lstStyle/>
        <a:p>
          <a:endParaRPr lang="en-IN">
            <a:latin typeface="IBM Plex Sans" panose="020B0503050203000203" pitchFamily="34" charset="0"/>
          </a:endParaRPr>
        </a:p>
      </dgm:t>
    </dgm:pt>
    <dgm:pt modelId="{39BF68A5-1876-4A6B-B4C3-3F700C6A21E5}">
      <dgm:prSet phldrT="[Text]" custT="1"/>
      <dgm:spPr>
        <a:xfrm>
          <a:off x="584834" y="3194294"/>
          <a:ext cx="8187689"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ORDER BOUNDED CONTEXT</a:t>
          </a:r>
        </a:p>
      </dgm:t>
    </dgm:pt>
    <dgm:pt modelId="{BFBB3491-E0A6-4506-AACA-3689B56124AA}" type="parTrans" cxnId="{F97ADC20-C6FE-4743-947C-7D82284781EA}">
      <dgm:prSet/>
      <dgm:spPr/>
      <dgm:t>
        <a:bodyPr/>
        <a:lstStyle/>
        <a:p>
          <a:endParaRPr lang="en-IN">
            <a:latin typeface="IBM Plex Sans" panose="020B0503050203000203" pitchFamily="34" charset="0"/>
          </a:endParaRPr>
        </a:p>
      </dgm:t>
    </dgm:pt>
    <dgm:pt modelId="{8D9003BE-2A5B-47BD-BFB6-652930255653}" type="sibTrans" cxnId="{F97ADC20-C6FE-4743-947C-7D82284781EA}">
      <dgm:prSet/>
      <dgm:spPr/>
      <dgm:t>
        <a:bodyPr/>
        <a:lstStyle/>
        <a:p>
          <a:endParaRPr lang="en-IN">
            <a:latin typeface="IBM Plex Sans" panose="020B0503050203000203" pitchFamily="34" charset="0"/>
          </a:endParaRPr>
        </a:p>
      </dgm:t>
    </dgm:pt>
    <dgm:pt modelId="{F6263677-4673-46E3-8DEF-CE3BB1E9CD1D}">
      <dgm:prSet phldrT="[Text]" custT="1"/>
      <dgm:spPr>
        <a:xfrm>
          <a:off x="0" y="3282854"/>
          <a:ext cx="11696699" cy="831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Takes cart state and raises a domain event to fulfil order</a:t>
          </a:r>
        </a:p>
      </dgm:t>
    </dgm:pt>
    <dgm:pt modelId="{12C37E1D-2B24-4C2A-9F64-859DA626914C}" type="parTrans" cxnId="{F72F077F-D82C-46B4-AD71-F9B5BE233114}">
      <dgm:prSet/>
      <dgm:spPr/>
      <dgm:t>
        <a:bodyPr/>
        <a:lstStyle/>
        <a:p>
          <a:endParaRPr lang="en-IN">
            <a:latin typeface="IBM Plex Sans" panose="020B0503050203000203" pitchFamily="34" charset="0"/>
          </a:endParaRPr>
        </a:p>
      </dgm:t>
    </dgm:pt>
    <dgm:pt modelId="{D41FE6E4-5B49-4A12-B632-7E7D5B2BBE2C}" type="sibTrans" cxnId="{F72F077F-D82C-46B4-AD71-F9B5BE233114}">
      <dgm:prSet/>
      <dgm:spPr/>
      <dgm:t>
        <a:bodyPr/>
        <a:lstStyle/>
        <a:p>
          <a:endParaRPr lang="en-IN">
            <a:latin typeface="IBM Plex Sans" panose="020B0503050203000203" pitchFamily="34" charset="0"/>
          </a:endParaRPr>
        </a:p>
      </dgm:t>
    </dgm:pt>
    <dgm:pt modelId="{2F665A95-11CA-4401-9665-131D870F10A6}">
      <dgm:prSet phldrT="[Text]" custT="1"/>
      <dgm:spPr>
        <a:xfrm>
          <a:off x="0" y="3282854"/>
          <a:ext cx="11696699" cy="831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Post ordering provides recommendations post the products purchased</a:t>
          </a:r>
        </a:p>
      </dgm:t>
    </dgm:pt>
    <dgm:pt modelId="{F785778C-848E-457B-9682-C4C57A79C60C}" type="parTrans" cxnId="{C16E2640-9C18-4F11-8E84-A446E1B0B136}">
      <dgm:prSet/>
      <dgm:spPr/>
      <dgm:t>
        <a:bodyPr/>
        <a:lstStyle/>
        <a:p>
          <a:endParaRPr lang="en-IN">
            <a:latin typeface="IBM Plex Sans" panose="020B0503050203000203" pitchFamily="34" charset="0"/>
          </a:endParaRPr>
        </a:p>
      </dgm:t>
    </dgm:pt>
    <dgm:pt modelId="{05D11730-70C0-414F-BF8F-59FE21B3EBD3}" type="sibTrans" cxnId="{C16E2640-9C18-4F11-8E84-A446E1B0B136}">
      <dgm:prSet/>
      <dgm:spPr/>
      <dgm:t>
        <a:bodyPr/>
        <a:lstStyle/>
        <a:p>
          <a:endParaRPr lang="en-IN">
            <a:latin typeface="IBM Plex Sans" panose="020B0503050203000203" pitchFamily="34" charset="0"/>
          </a:endParaRPr>
        </a:p>
      </dgm:t>
    </dgm:pt>
    <dgm:pt modelId="{72E665ED-7246-4DEB-8A4D-5E01156098B4}">
      <dgm:prSet phldrT="[Text]" custT="1"/>
      <dgm:spPr>
        <a:xfrm>
          <a:off x="0" y="3282854"/>
          <a:ext cx="11696699" cy="831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Talks to discount service to provide user discounts at cart checkout</a:t>
          </a:r>
        </a:p>
      </dgm:t>
    </dgm:pt>
    <dgm:pt modelId="{E6BA0593-963E-4BED-859F-952E47494671}" type="parTrans" cxnId="{A1110546-7D24-4DC3-8BD1-FB377061D5A4}">
      <dgm:prSet/>
      <dgm:spPr/>
      <dgm:t>
        <a:bodyPr/>
        <a:lstStyle/>
        <a:p>
          <a:endParaRPr lang="en-IN">
            <a:latin typeface="IBM Plex Sans" panose="020B0503050203000203" pitchFamily="34" charset="0"/>
          </a:endParaRPr>
        </a:p>
      </dgm:t>
    </dgm:pt>
    <dgm:pt modelId="{61C08D3C-B4A0-4637-BD77-99238472562D}" type="sibTrans" cxnId="{A1110546-7D24-4DC3-8BD1-FB377061D5A4}">
      <dgm:prSet/>
      <dgm:spPr/>
      <dgm:t>
        <a:bodyPr/>
        <a:lstStyle/>
        <a:p>
          <a:endParaRPr lang="en-IN">
            <a:latin typeface="IBM Plex Sans" panose="020B0503050203000203" pitchFamily="34" charset="0"/>
          </a:endParaRPr>
        </a:p>
      </dgm:t>
    </dgm:pt>
    <dgm:pt modelId="{CFB93F23-9B91-4150-82B3-EEEA0DC64980}">
      <dgm:prSet phldrT="[Text]" custT="1"/>
      <dgm:spPr>
        <a:xfrm>
          <a:off x="0" y="3282854"/>
          <a:ext cx="11696699" cy="831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Publishes the orders to recommendation service to update the loyalty and rewards</a:t>
          </a:r>
        </a:p>
      </dgm:t>
    </dgm:pt>
    <dgm:pt modelId="{7E80E4BE-D5A3-4451-8EB2-1179E1738C7B}" type="parTrans" cxnId="{C86CA2D0-0505-49E6-AB8A-81F8C298627A}">
      <dgm:prSet/>
      <dgm:spPr/>
      <dgm:t>
        <a:bodyPr/>
        <a:lstStyle/>
        <a:p>
          <a:endParaRPr lang="en-IN">
            <a:latin typeface="IBM Plex Sans" panose="020B0503050203000203" pitchFamily="34" charset="0"/>
          </a:endParaRPr>
        </a:p>
      </dgm:t>
    </dgm:pt>
    <dgm:pt modelId="{1EF69096-1D50-4577-8EC5-B1D7D1AB5114}" type="sibTrans" cxnId="{C86CA2D0-0505-49E6-AB8A-81F8C298627A}">
      <dgm:prSet/>
      <dgm:spPr/>
      <dgm:t>
        <a:bodyPr/>
        <a:lstStyle/>
        <a:p>
          <a:endParaRPr lang="en-IN">
            <a:latin typeface="IBM Plex Sans" panose="020B0503050203000203" pitchFamily="34" charset="0"/>
          </a:endParaRPr>
        </a:p>
      </dgm:t>
    </dgm:pt>
    <dgm:pt modelId="{D0163743-42FD-4660-ACA4-87D1D9DE7A10}">
      <dgm:prSet phldrT="[Text]" custT="1"/>
      <dgm:spPr>
        <a:xfrm>
          <a:off x="584834" y="4146854"/>
          <a:ext cx="8187689"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LOGISTICS BOUNDED CONTEXT</a:t>
          </a:r>
        </a:p>
      </dgm:t>
    </dgm:pt>
    <dgm:pt modelId="{10E8548F-662D-432E-8E75-B1BE5746A66D}" type="parTrans" cxnId="{4E5C5727-AF34-4CDE-8F70-F2EFD7C172E6}">
      <dgm:prSet/>
      <dgm:spPr/>
      <dgm:t>
        <a:bodyPr/>
        <a:lstStyle/>
        <a:p>
          <a:endParaRPr lang="en-IN">
            <a:latin typeface="IBM Plex Sans" panose="020B0503050203000203" pitchFamily="34" charset="0"/>
          </a:endParaRPr>
        </a:p>
      </dgm:t>
    </dgm:pt>
    <dgm:pt modelId="{14204252-32EE-40D5-8C96-95D2EFBA8141}" type="sibTrans" cxnId="{4E5C5727-AF34-4CDE-8F70-F2EFD7C172E6}">
      <dgm:prSet/>
      <dgm:spPr/>
      <dgm:t>
        <a:bodyPr/>
        <a:lstStyle/>
        <a:p>
          <a:endParaRPr lang="en-IN">
            <a:latin typeface="IBM Plex Sans" panose="020B0503050203000203" pitchFamily="34" charset="0"/>
          </a:endParaRPr>
        </a:p>
      </dgm:t>
    </dgm:pt>
    <dgm:pt modelId="{1E5413D0-4066-485A-980E-1407487FB65A}">
      <dgm:prSet phldrT="[Text]" custT="1"/>
      <dgm:spPr>
        <a:xfrm>
          <a:off x="0" y="4235414"/>
          <a:ext cx="11696699" cy="50085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Takes the order domain event and prepares the inventory for shipping</a:t>
          </a:r>
        </a:p>
      </dgm:t>
    </dgm:pt>
    <dgm:pt modelId="{399F3600-093D-4E46-BB7D-C27E0564E021}" type="parTrans" cxnId="{BAB797C5-838E-4551-A1B3-FD90FCBB3DAC}">
      <dgm:prSet/>
      <dgm:spPr/>
      <dgm:t>
        <a:bodyPr/>
        <a:lstStyle/>
        <a:p>
          <a:endParaRPr lang="en-IN">
            <a:latin typeface="IBM Plex Sans" panose="020B0503050203000203" pitchFamily="34" charset="0"/>
          </a:endParaRPr>
        </a:p>
      </dgm:t>
    </dgm:pt>
    <dgm:pt modelId="{659AA621-1457-4412-A61B-3C262F23B359}" type="sibTrans" cxnId="{BAB797C5-838E-4551-A1B3-FD90FCBB3DAC}">
      <dgm:prSet/>
      <dgm:spPr/>
      <dgm:t>
        <a:bodyPr/>
        <a:lstStyle/>
        <a:p>
          <a:endParaRPr lang="en-IN">
            <a:latin typeface="IBM Plex Sans" panose="020B0503050203000203" pitchFamily="34" charset="0"/>
          </a:endParaRPr>
        </a:p>
      </dgm:t>
    </dgm:pt>
    <dgm:pt modelId="{42D163CC-459C-461A-ABC0-82B607E67FB0}">
      <dgm:prSet phldrT="[Text]" custT="1"/>
      <dgm:spPr>
        <a:xfrm>
          <a:off x="0" y="4235414"/>
          <a:ext cx="11696699" cy="50085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Provided APIs to track the order delivery and updates the order state with the same asynchronously</a:t>
          </a:r>
        </a:p>
      </dgm:t>
    </dgm:pt>
    <dgm:pt modelId="{759A6113-890A-4791-A46F-A50A7C76605E}" type="parTrans" cxnId="{EFB369AA-54A9-4D7A-81E4-16577AF6218E}">
      <dgm:prSet/>
      <dgm:spPr/>
      <dgm:t>
        <a:bodyPr/>
        <a:lstStyle/>
        <a:p>
          <a:endParaRPr lang="en-IN">
            <a:latin typeface="IBM Plex Sans" panose="020B0503050203000203" pitchFamily="34" charset="0"/>
          </a:endParaRPr>
        </a:p>
      </dgm:t>
    </dgm:pt>
    <dgm:pt modelId="{1CD70C16-BB1B-47AE-B878-D492EEDD498D}" type="sibTrans" cxnId="{EFB369AA-54A9-4D7A-81E4-16577AF6218E}">
      <dgm:prSet/>
      <dgm:spPr/>
      <dgm:t>
        <a:bodyPr/>
        <a:lstStyle/>
        <a:p>
          <a:endParaRPr lang="en-IN">
            <a:latin typeface="IBM Plex Sans" panose="020B0503050203000203" pitchFamily="34" charset="0"/>
          </a:endParaRPr>
        </a:p>
      </dgm:t>
    </dgm:pt>
    <dgm:pt modelId="{A79E74E3-5534-489E-9370-6AB337DDD09C}">
      <dgm:prSet phldrT="[Text]" custT="1"/>
      <dgm:spPr>
        <a:xfrm>
          <a:off x="584834" y="4768664"/>
          <a:ext cx="8187689"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RECOMMENDATIONS BOUNDED CONTEXT</a:t>
          </a:r>
        </a:p>
      </dgm:t>
    </dgm:pt>
    <dgm:pt modelId="{0065EF54-72C9-40F8-8A69-FD4AA7A6F734}" type="parTrans" cxnId="{3DDE4C2C-FA5F-41C8-982C-832A4CB83973}">
      <dgm:prSet/>
      <dgm:spPr/>
      <dgm:t>
        <a:bodyPr/>
        <a:lstStyle/>
        <a:p>
          <a:endParaRPr lang="en-IN">
            <a:latin typeface="IBM Plex Sans" panose="020B0503050203000203" pitchFamily="34" charset="0"/>
          </a:endParaRPr>
        </a:p>
      </dgm:t>
    </dgm:pt>
    <dgm:pt modelId="{69175B17-AB3E-424A-B40D-62A1B5321EA1}" type="sibTrans" cxnId="{3DDE4C2C-FA5F-41C8-982C-832A4CB83973}">
      <dgm:prSet/>
      <dgm:spPr/>
      <dgm:t>
        <a:bodyPr/>
        <a:lstStyle/>
        <a:p>
          <a:endParaRPr lang="en-IN">
            <a:latin typeface="IBM Plex Sans" panose="020B0503050203000203" pitchFamily="34" charset="0"/>
          </a:endParaRPr>
        </a:p>
      </dgm:t>
    </dgm:pt>
    <dgm:pt modelId="{303175C4-76F2-4F84-9C5A-84111340CE43}">
      <dgm:prSet phldrT="[Text]" custT="1"/>
      <dgm:spPr>
        <a:xfrm>
          <a:off x="0" y="4857224"/>
          <a:ext cx="11696699" cy="50085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Builds recommendation engine as per user preferences, address and previous orders</a:t>
          </a:r>
        </a:p>
      </dgm:t>
    </dgm:pt>
    <dgm:pt modelId="{87291ACC-4AE9-4309-A553-FD211CAC0257}" type="parTrans" cxnId="{3787BCD9-9EE4-44CE-84BF-D6E5924ED410}">
      <dgm:prSet/>
      <dgm:spPr/>
      <dgm:t>
        <a:bodyPr/>
        <a:lstStyle/>
        <a:p>
          <a:endParaRPr lang="en-IN">
            <a:latin typeface="IBM Plex Sans" panose="020B0503050203000203" pitchFamily="34" charset="0"/>
          </a:endParaRPr>
        </a:p>
      </dgm:t>
    </dgm:pt>
    <dgm:pt modelId="{DB181C8B-E22E-4C87-897F-4A500B9ACC0A}" type="sibTrans" cxnId="{3787BCD9-9EE4-44CE-84BF-D6E5924ED410}">
      <dgm:prSet/>
      <dgm:spPr/>
      <dgm:t>
        <a:bodyPr/>
        <a:lstStyle/>
        <a:p>
          <a:endParaRPr lang="en-IN">
            <a:latin typeface="IBM Plex Sans" panose="020B0503050203000203" pitchFamily="34" charset="0"/>
          </a:endParaRPr>
        </a:p>
      </dgm:t>
    </dgm:pt>
    <dgm:pt modelId="{DCE1E042-9C7E-4EAB-91C3-A3C3AC87002D}">
      <dgm:prSet phldrT="[Text]" custT="1"/>
      <dgm:spPr>
        <a:xfrm>
          <a:off x="0" y="4857224"/>
          <a:ext cx="11696699" cy="50085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Provides recommendations during search and post-checkout</a:t>
          </a:r>
        </a:p>
      </dgm:t>
    </dgm:pt>
    <dgm:pt modelId="{ABFAAC5F-6DCF-45FA-9DF6-CE3FE72F1759}" type="parTrans" cxnId="{3A83D965-7093-4647-A605-35339A36C04A}">
      <dgm:prSet/>
      <dgm:spPr/>
      <dgm:t>
        <a:bodyPr/>
        <a:lstStyle/>
        <a:p>
          <a:endParaRPr lang="en-IN">
            <a:latin typeface="IBM Plex Sans" panose="020B0503050203000203" pitchFamily="34" charset="0"/>
          </a:endParaRPr>
        </a:p>
      </dgm:t>
    </dgm:pt>
    <dgm:pt modelId="{F71ABDAC-8021-4D6E-B127-A7DE717258E5}" type="sibTrans" cxnId="{3A83D965-7093-4647-A605-35339A36C04A}">
      <dgm:prSet/>
      <dgm:spPr/>
      <dgm:t>
        <a:bodyPr/>
        <a:lstStyle/>
        <a:p>
          <a:endParaRPr lang="en-IN">
            <a:latin typeface="IBM Plex Sans" panose="020B0503050203000203" pitchFamily="34" charset="0"/>
          </a:endParaRPr>
        </a:p>
      </dgm:t>
    </dgm:pt>
    <dgm:pt modelId="{574B98BA-483A-4916-AE66-E6328F645F23}">
      <dgm:prSet phldrT="[Text]" custT="1"/>
      <dgm:spPr>
        <a:xfrm>
          <a:off x="584834" y="5390474"/>
          <a:ext cx="8187689"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SAVINGS BOUNDED CONTEXT</a:t>
          </a:r>
        </a:p>
      </dgm:t>
    </dgm:pt>
    <dgm:pt modelId="{4FBBFB58-88DD-494D-A753-D91E7C15E97A}" type="parTrans" cxnId="{112A2DEC-860B-43DD-8A3E-35ABC355BB37}">
      <dgm:prSet/>
      <dgm:spPr/>
      <dgm:t>
        <a:bodyPr/>
        <a:lstStyle/>
        <a:p>
          <a:endParaRPr lang="en-IN">
            <a:latin typeface="IBM Plex Sans" panose="020B0503050203000203" pitchFamily="34" charset="0"/>
          </a:endParaRPr>
        </a:p>
      </dgm:t>
    </dgm:pt>
    <dgm:pt modelId="{48EBA608-198F-4643-A6AF-F881B87A9FEB}" type="sibTrans" cxnId="{112A2DEC-860B-43DD-8A3E-35ABC355BB37}">
      <dgm:prSet/>
      <dgm:spPr/>
      <dgm:t>
        <a:bodyPr/>
        <a:lstStyle/>
        <a:p>
          <a:endParaRPr lang="en-IN">
            <a:latin typeface="IBM Plex Sans" panose="020B0503050203000203" pitchFamily="34" charset="0"/>
          </a:endParaRPr>
        </a:p>
      </dgm:t>
    </dgm:pt>
    <dgm:pt modelId="{EA09994B-D276-469B-A46E-151A43972A1E}">
      <dgm:prSet phldrT="[Text]" custT="1"/>
      <dgm:spPr>
        <a:xfrm>
          <a:off x="0" y="5479034"/>
          <a:ext cx="11696699" cy="3402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None/>
          </a:pPr>
          <a:r>
            <a:rPr lang="en-IN" sz="1200" dirty="0">
              <a:solidFill>
                <a:sysClr val="windowText" lastClr="000000">
                  <a:hueOff val="0"/>
                  <a:satOff val="0"/>
                  <a:lumOff val="0"/>
                  <a:alphaOff val="0"/>
                </a:sysClr>
              </a:solidFill>
              <a:latin typeface="IBM Plex Sans" panose="020B0503050203000203" pitchFamily="34" charset="0"/>
              <a:ea typeface="+mn-ea"/>
              <a:cs typeface="+mn-cs"/>
            </a:rPr>
            <a:t>Provides product discounts for a user context</a:t>
          </a:r>
        </a:p>
      </dgm:t>
    </dgm:pt>
    <dgm:pt modelId="{F0FD6D47-354B-4C40-88CB-7DEE8360FFA1}" type="parTrans" cxnId="{6D1C6483-E558-4423-9559-E30F764C0CEA}">
      <dgm:prSet/>
      <dgm:spPr/>
      <dgm:t>
        <a:bodyPr/>
        <a:lstStyle/>
        <a:p>
          <a:endParaRPr lang="en-IN">
            <a:latin typeface="IBM Plex Sans" panose="020B0503050203000203" pitchFamily="34" charset="0"/>
          </a:endParaRPr>
        </a:p>
      </dgm:t>
    </dgm:pt>
    <dgm:pt modelId="{D0CEBEAB-7C50-471F-B3B2-AAF6AD166904}" type="sibTrans" cxnId="{6D1C6483-E558-4423-9559-E30F764C0CEA}">
      <dgm:prSet/>
      <dgm:spPr/>
      <dgm:t>
        <a:bodyPr/>
        <a:lstStyle/>
        <a:p>
          <a:endParaRPr lang="en-IN">
            <a:latin typeface="IBM Plex Sans" panose="020B0503050203000203" pitchFamily="34" charset="0"/>
          </a:endParaRPr>
        </a:p>
      </dgm:t>
    </dgm:pt>
    <dgm:pt modelId="{FF8E45DB-0BCF-4C7E-B29D-A69E69512B0A}">
      <dgm:prSet phldrT="[Text]" custT="1"/>
      <dgm:spPr>
        <a:xfrm>
          <a:off x="584834" y="5851634"/>
          <a:ext cx="8187689"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LOYALITY AND REWARDS BOUNDED CONTEXT</a:t>
          </a:r>
        </a:p>
      </dgm:t>
    </dgm:pt>
    <dgm:pt modelId="{2595C706-3265-4978-85D6-6C4B04965E3B}" type="parTrans" cxnId="{C691ACA5-7087-49DF-93CE-C113A5BA5A19}">
      <dgm:prSet/>
      <dgm:spPr/>
      <dgm:t>
        <a:bodyPr/>
        <a:lstStyle/>
        <a:p>
          <a:endParaRPr lang="en-IN">
            <a:latin typeface="IBM Plex Sans" panose="020B0503050203000203" pitchFamily="34" charset="0"/>
          </a:endParaRPr>
        </a:p>
      </dgm:t>
    </dgm:pt>
    <dgm:pt modelId="{7A501855-A66E-403F-9578-78E904D4B591}" type="sibTrans" cxnId="{C691ACA5-7087-49DF-93CE-C113A5BA5A19}">
      <dgm:prSet/>
      <dgm:spPr/>
      <dgm:t>
        <a:bodyPr/>
        <a:lstStyle/>
        <a:p>
          <a:endParaRPr lang="en-IN">
            <a:latin typeface="IBM Plex Sans" panose="020B0503050203000203" pitchFamily="34" charset="0"/>
          </a:endParaRPr>
        </a:p>
      </dgm:t>
    </dgm:pt>
    <dgm:pt modelId="{F34D3C36-45F0-457F-87CB-231FF6F25EE5}">
      <dgm:prSet phldrT="[Text]" custT="1"/>
      <dgm:spPr>
        <a:xfrm>
          <a:off x="0" y="5940194"/>
          <a:ext cx="11696699" cy="50085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Tracks loyalty for a customer and provides rewards</a:t>
          </a:r>
        </a:p>
      </dgm:t>
    </dgm:pt>
    <dgm:pt modelId="{103E0683-F638-4402-9880-21C121B419DD}" type="parTrans" cxnId="{9A46B4B4-9258-41AD-85DE-B7C77E0F8B65}">
      <dgm:prSet/>
      <dgm:spPr/>
      <dgm:t>
        <a:bodyPr/>
        <a:lstStyle/>
        <a:p>
          <a:endParaRPr lang="en-IN">
            <a:latin typeface="IBM Plex Sans" panose="020B0503050203000203" pitchFamily="34" charset="0"/>
          </a:endParaRPr>
        </a:p>
      </dgm:t>
    </dgm:pt>
    <dgm:pt modelId="{E9F9CFC2-8DFB-4DAA-AB1B-DBD85BB05049}" type="sibTrans" cxnId="{9A46B4B4-9258-41AD-85DE-B7C77E0F8B65}">
      <dgm:prSet/>
      <dgm:spPr/>
      <dgm:t>
        <a:bodyPr/>
        <a:lstStyle/>
        <a:p>
          <a:endParaRPr lang="en-IN">
            <a:latin typeface="IBM Plex Sans" panose="020B0503050203000203" pitchFamily="34" charset="0"/>
          </a:endParaRPr>
        </a:p>
      </dgm:t>
    </dgm:pt>
    <dgm:pt modelId="{B2B61F16-506F-487D-BB44-9E8F51EDAF58}">
      <dgm:prSet phldrT="[Text]" custT="1"/>
      <dgm:spPr>
        <a:xfrm>
          <a:off x="0" y="5940194"/>
          <a:ext cx="11696699" cy="50085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gm:spPr>
      <dgm:t>
        <a:bodyPr/>
        <a:lstStyle/>
        <a:p>
          <a:pPr>
            <a:buChar char="•"/>
          </a:pPr>
          <a:r>
            <a:rPr lang="en-IN" sz="1200" dirty="0">
              <a:solidFill>
                <a:sysClr val="windowText" lastClr="000000">
                  <a:hueOff val="0"/>
                  <a:satOff val="0"/>
                  <a:lumOff val="0"/>
                  <a:alphaOff val="0"/>
                </a:sysClr>
              </a:solidFill>
              <a:latin typeface="IBM Plex Sans" panose="020B0503050203000203" pitchFamily="34" charset="0"/>
              <a:ea typeface="+mn-ea"/>
              <a:cs typeface="+mn-cs"/>
            </a:rPr>
            <a:t>Enables redemption of loyalty and rewards points</a:t>
          </a:r>
        </a:p>
      </dgm:t>
    </dgm:pt>
    <dgm:pt modelId="{9E831953-3853-4199-97F6-49B580803D3D}" type="parTrans" cxnId="{DF96B5CB-D41A-4B7A-A8CA-4A218DB44869}">
      <dgm:prSet/>
      <dgm:spPr/>
      <dgm:t>
        <a:bodyPr/>
        <a:lstStyle/>
        <a:p>
          <a:endParaRPr lang="en-IN">
            <a:latin typeface="IBM Plex Sans" panose="020B0503050203000203" pitchFamily="34" charset="0"/>
          </a:endParaRPr>
        </a:p>
      </dgm:t>
    </dgm:pt>
    <dgm:pt modelId="{9E7067EE-2BAF-4871-B81E-587785C9B08E}" type="sibTrans" cxnId="{DF96B5CB-D41A-4B7A-A8CA-4A218DB44869}">
      <dgm:prSet/>
      <dgm:spPr/>
      <dgm:t>
        <a:bodyPr/>
        <a:lstStyle/>
        <a:p>
          <a:endParaRPr lang="en-IN">
            <a:latin typeface="IBM Plex Sans" panose="020B0503050203000203" pitchFamily="34" charset="0"/>
          </a:endParaRPr>
        </a:p>
      </dgm:t>
    </dgm:pt>
    <dgm:pt modelId="{27721DF2-3774-437F-9439-BB63D25EE5E4}" type="pres">
      <dgm:prSet presAssocID="{73FE5C03-9589-4BB2-83A2-9055FD74E210}" presName="linear" presStyleCnt="0">
        <dgm:presLayoutVars>
          <dgm:dir/>
          <dgm:animLvl val="lvl"/>
          <dgm:resizeHandles val="exact"/>
        </dgm:presLayoutVars>
      </dgm:prSet>
      <dgm:spPr/>
    </dgm:pt>
    <dgm:pt modelId="{8290A07D-4CCB-4E3A-A065-0E2044CDA162}" type="pres">
      <dgm:prSet presAssocID="{EBE22DA3-46E1-4159-AE40-2A251EC75296}" presName="parentLin" presStyleCnt="0"/>
      <dgm:spPr/>
    </dgm:pt>
    <dgm:pt modelId="{6343C8F0-B34C-4DA1-BC92-A6F937F911EC}" type="pres">
      <dgm:prSet presAssocID="{EBE22DA3-46E1-4159-AE40-2A251EC75296}" presName="parentLeftMargin" presStyleLbl="node1" presStyleIdx="0" presStyleCnt="9"/>
      <dgm:spPr/>
    </dgm:pt>
    <dgm:pt modelId="{0D724557-47CB-42E3-ABA7-0AEE6879D0EB}" type="pres">
      <dgm:prSet presAssocID="{EBE22DA3-46E1-4159-AE40-2A251EC75296}" presName="parentText" presStyleLbl="node1" presStyleIdx="0" presStyleCnt="9">
        <dgm:presLayoutVars>
          <dgm:chMax val="0"/>
          <dgm:bulletEnabled val="1"/>
        </dgm:presLayoutVars>
      </dgm:prSet>
      <dgm:spPr/>
    </dgm:pt>
    <dgm:pt modelId="{D0B7CB7B-4B4D-4E6B-AAE3-725974048B28}" type="pres">
      <dgm:prSet presAssocID="{EBE22DA3-46E1-4159-AE40-2A251EC75296}" presName="negativeSpace" presStyleCnt="0"/>
      <dgm:spPr/>
    </dgm:pt>
    <dgm:pt modelId="{EF64E5F2-99A2-4250-B1A6-3FE067D370F6}" type="pres">
      <dgm:prSet presAssocID="{EBE22DA3-46E1-4159-AE40-2A251EC75296}" presName="childText" presStyleLbl="conFgAcc1" presStyleIdx="0" presStyleCnt="9">
        <dgm:presLayoutVars>
          <dgm:bulletEnabled val="1"/>
        </dgm:presLayoutVars>
      </dgm:prSet>
      <dgm:spPr/>
    </dgm:pt>
    <dgm:pt modelId="{99D4AEAB-B5A4-4554-A750-448F08A74D38}" type="pres">
      <dgm:prSet presAssocID="{8A56C31C-F3FC-4A5B-88A5-D5B8ECFDCBE6}" presName="spaceBetweenRectangles" presStyleCnt="0"/>
      <dgm:spPr/>
    </dgm:pt>
    <dgm:pt modelId="{B968CFB8-B809-440D-B577-AB20E9686D99}" type="pres">
      <dgm:prSet presAssocID="{BD018DDB-F764-4196-8F63-A76379426B6D}" presName="parentLin" presStyleCnt="0"/>
      <dgm:spPr/>
    </dgm:pt>
    <dgm:pt modelId="{9B303DE6-E728-4C19-9376-91FF922C51BA}" type="pres">
      <dgm:prSet presAssocID="{BD018DDB-F764-4196-8F63-A76379426B6D}" presName="parentLeftMargin" presStyleLbl="node1" presStyleIdx="0" presStyleCnt="9"/>
      <dgm:spPr/>
    </dgm:pt>
    <dgm:pt modelId="{D1ADA8DF-6E3D-4DE4-9B50-9BC5B4C63201}" type="pres">
      <dgm:prSet presAssocID="{BD018DDB-F764-4196-8F63-A76379426B6D}" presName="parentText" presStyleLbl="node1" presStyleIdx="1" presStyleCnt="9">
        <dgm:presLayoutVars>
          <dgm:chMax val="0"/>
          <dgm:bulletEnabled val="1"/>
        </dgm:presLayoutVars>
      </dgm:prSet>
      <dgm:spPr/>
    </dgm:pt>
    <dgm:pt modelId="{8AA00178-E762-49F9-A782-52889A327286}" type="pres">
      <dgm:prSet presAssocID="{BD018DDB-F764-4196-8F63-A76379426B6D}" presName="negativeSpace" presStyleCnt="0"/>
      <dgm:spPr/>
    </dgm:pt>
    <dgm:pt modelId="{E88DB802-ADC3-4C29-899D-5B4AA5239045}" type="pres">
      <dgm:prSet presAssocID="{BD018DDB-F764-4196-8F63-A76379426B6D}" presName="childText" presStyleLbl="conFgAcc1" presStyleIdx="1" presStyleCnt="9">
        <dgm:presLayoutVars>
          <dgm:bulletEnabled val="1"/>
        </dgm:presLayoutVars>
      </dgm:prSet>
      <dgm:spPr/>
    </dgm:pt>
    <dgm:pt modelId="{F9AA67AF-DFBB-4E93-9D8C-3FE91E6AC4B7}" type="pres">
      <dgm:prSet presAssocID="{81ADA35D-7E86-40E8-869F-EF38D695B823}" presName="spaceBetweenRectangles" presStyleCnt="0"/>
      <dgm:spPr/>
    </dgm:pt>
    <dgm:pt modelId="{63410A00-564E-444D-B818-3FE0789854E2}" type="pres">
      <dgm:prSet presAssocID="{5A46E8EC-5BB4-4CDE-B70E-EA682DCCB417}" presName="parentLin" presStyleCnt="0"/>
      <dgm:spPr/>
    </dgm:pt>
    <dgm:pt modelId="{BD226A01-48CE-4F1C-A7A5-BB9C846FC390}" type="pres">
      <dgm:prSet presAssocID="{5A46E8EC-5BB4-4CDE-B70E-EA682DCCB417}" presName="parentLeftMargin" presStyleLbl="node1" presStyleIdx="1" presStyleCnt="9"/>
      <dgm:spPr/>
    </dgm:pt>
    <dgm:pt modelId="{FACD4620-6652-4000-A4FD-84B5EA542319}" type="pres">
      <dgm:prSet presAssocID="{5A46E8EC-5BB4-4CDE-B70E-EA682DCCB417}" presName="parentText" presStyleLbl="node1" presStyleIdx="2" presStyleCnt="9">
        <dgm:presLayoutVars>
          <dgm:chMax val="0"/>
          <dgm:bulletEnabled val="1"/>
        </dgm:presLayoutVars>
      </dgm:prSet>
      <dgm:spPr/>
    </dgm:pt>
    <dgm:pt modelId="{81D4FFAD-B58A-4BC8-8171-D59BED272AF7}" type="pres">
      <dgm:prSet presAssocID="{5A46E8EC-5BB4-4CDE-B70E-EA682DCCB417}" presName="negativeSpace" presStyleCnt="0"/>
      <dgm:spPr/>
    </dgm:pt>
    <dgm:pt modelId="{FC6A519B-9217-42EC-A161-3676D969CA51}" type="pres">
      <dgm:prSet presAssocID="{5A46E8EC-5BB4-4CDE-B70E-EA682DCCB417}" presName="childText" presStyleLbl="conFgAcc1" presStyleIdx="2" presStyleCnt="9">
        <dgm:presLayoutVars>
          <dgm:bulletEnabled val="1"/>
        </dgm:presLayoutVars>
      </dgm:prSet>
      <dgm:spPr/>
    </dgm:pt>
    <dgm:pt modelId="{27BDF0A1-C387-4F7B-8D92-73C55E89644D}" type="pres">
      <dgm:prSet presAssocID="{46C40A6E-AE4E-457A-8814-9B447AB6F545}" presName="spaceBetweenRectangles" presStyleCnt="0"/>
      <dgm:spPr/>
    </dgm:pt>
    <dgm:pt modelId="{817854DF-3B05-4886-9AFD-FB1FCF74AB18}" type="pres">
      <dgm:prSet presAssocID="{E19C8EC0-B116-4F9A-BDFA-9915C97C97F8}" presName="parentLin" presStyleCnt="0"/>
      <dgm:spPr/>
    </dgm:pt>
    <dgm:pt modelId="{1DEC9154-50C2-4458-BF7E-56E4D7755A85}" type="pres">
      <dgm:prSet presAssocID="{E19C8EC0-B116-4F9A-BDFA-9915C97C97F8}" presName="parentLeftMargin" presStyleLbl="node1" presStyleIdx="2" presStyleCnt="9"/>
      <dgm:spPr/>
    </dgm:pt>
    <dgm:pt modelId="{DF95A4E8-0FE6-4FD7-8499-DF1040357009}" type="pres">
      <dgm:prSet presAssocID="{E19C8EC0-B116-4F9A-BDFA-9915C97C97F8}" presName="parentText" presStyleLbl="node1" presStyleIdx="3" presStyleCnt="9">
        <dgm:presLayoutVars>
          <dgm:chMax val="0"/>
          <dgm:bulletEnabled val="1"/>
        </dgm:presLayoutVars>
      </dgm:prSet>
      <dgm:spPr/>
    </dgm:pt>
    <dgm:pt modelId="{733CCF0A-AB2D-4CE5-853C-AADF827A928D}" type="pres">
      <dgm:prSet presAssocID="{E19C8EC0-B116-4F9A-BDFA-9915C97C97F8}" presName="negativeSpace" presStyleCnt="0"/>
      <dgm:spPr/>
    </dgm:pt>
    <dgm:pt modelId="{9EDEE9C3-5FD3-4AB5-BDBD-680526AECE98}" type="pres">
      <dgm:prSet presAssocID="{E19C8EC0-B116-4F9A-BDFA-9915C97C97F8}" presName="childText" presStyleLbl="conFgAcc1" presStyleIdx="3" presStyleCnt="9">
        <dgm:presLayoutVars>
          <dgm:bulletEnabled val="1"/>
        </dgm:presLayoutVars>
      </dgm:prSet>
      <dgm:spPr/>
    </dgm:pt>
    <dgm:pt modelId="{406323F4-872E-4D03-8E29-5AB5231A8D75}" type="pres">
      <dgm:prSet presAssocID="{D0CA2C10-59B7-4902-8F10-A9F84B42BE76}" presName="spaceBetweenRectangles" presStyleCnt="0"/>
      <dgm:spPr/>
    </dgm:pt>
    <dgm:pt modelId="{316C608F-EBDF-4CF5-BA16-A0379F568259}" type="pres">
      <dgm:prSet presAssocID="{39BF68A5-1876-4A6B-B4C3-3F700C6A21E5}" presName="parentLin" presStyleCnt="0"/>
      <dgm:spPr/>
    </dgm:pt>
    <dgm:pt modelId="{8DC1F303-E29E-4E89-887B-80428B867533}" type="pres">
      <dgm:prSet presAssocID="{39BF68A5-1876-4A6B-B4C3-3F700C6A21E5}" presName="parentLeftMargin" presStyleLbl="node1" presStyleIdx="3" presStyleCnt="9"/>
      <dgm:spPr/>
    </dgm:pt>
    <dgm:pt modelId="{F6A8DEF0-8788-4E30-BC57-5A3ECAAB902F}" type="pres">
      <dgm:prSet presAssocID="{39BF68A5-1876-4A6B-B4C3-3F700C6A21E5}" presName="parentText" presStyleLbl="node1" presStyleIdx="4" presStyleCnt="9">
        <dgm:presLayoutVars>
          <dgm:chMax val="0"/>
          <dgm:bulletEnabled val="1"/>
        </dgm:presLayoutVars>
      </dgm:prSet>
      <dgm:spPr/>
    </dgm:pt>
    <dgm:pt modelId="{C212314B-36C3-4789-847A-E805B17BFF66}" type="pres">
      <dgm:prSet presAssocID="{39BF68A5-1876-4A6B-B4C3-3F700C6A21E5}" presName="negativeSpace" presStyleCnt="0"/>
      <dgm:spPr/>
    </dgm:pt>
    <dgm:pt modelId="{6571237E-EEA9-46FE-8EB9-CA61BF4C2F29}" type="pres">
      <dgm:prSet presAssocID="{39BF68A5-1876-4A6B-B4C3-3F700C6A21E5}" presName="childText" presStyleLbl="conFgAcc1" presStyleIdx="4" presStyleCnt="9">
        <dgm:presLayoutVars>
          <dgm:bulletEnabled val="1"/>
        </dgm:presLayoutVars>
      </dgm:prSet>
      <dgm:spPr/>
    </dgm:pt>
    <dgm:pt modelId="{4D860E1D-BC95-486D-B0D2-C80E441A7B2F}" type="pres">
      <dgm:prSet presAssocID="{8D9003BE-2A5B-47BD-BFB6-652930255653}" presName="spaceBetweenRectangles" presStyleCnt="0"/>
      <dgm:spPr/>
    </dgm:pt>
    <dgm:pt modelId="{EDF41CCE-439F-49D0-ACA8-27D9ABE2959B}" type="pres">
      <dgm:prSet presAssocID="{D0163743-42FD-4660-ACA4-87D1D9DE7A10}" presName="parentLin" presStyleCnt="0"/>
      <dgm:spPr/>
    </dgm:pt>
    <dgm:pt modelId="{31CAC005-8B31-457E-81E8-8871E14D526F}" type="pres">
      <dgm:prSet presAssocID="{D0163743-42FD-4660-ACA4-87D1D9DE7A10}" presName="parentLeftMargin" presStyleLbl="node1" presStyleIdx="4" presStyleCnt="9"/>
      <dgm:spPr/>
    </dgm:pt>
    <dgm:pt modelId="{8C866960-5D85-4800-8689-0142609A6FF7}" type="pres">
      <dgm:prSet presAssocID="{D0163743-42FD-4660-ACA4-87D1D9DE7A10}" presName="parentText" presStyleLbl="node1" presStyleIdx="5" presStyleCnt="9">
        <dgm:presLayoutVars>
          <dgm:chMax val="0"/>
          <dgm:bulletEnabled val="1"/>
        </dgm:presLayoutVars>
      </dgm:prSet>
      <dgm:spPr/>
    </dgm:pt>
    <dgm:pt modelId="{062DD74A-634A-425E-82C3-E0C95405D158}" type="pres">
      <dgm:prSet presAssocID="{D0163743-42FD-4660-ACA4-87D1D9DE7A10}" presName="negativeSpace" presStyleCnt="0"/>
      <dgm:spPr/>
    </dgm:pt>
    <dgm:pt modelId="{6C4DEE48-C63E-438F-AB3A-E8B6D3D27D58}" type="pres">
      <dgm:prSet presAssocID="{D0163743-42FD-4660-ACA4-87D1D9DE7A10}" presName="childText" presStyleLbl="conFgAcc1" presStyleIdx="5" presStyleCnt="9">
        <dgm:presLayoutVars>
          <dgm:bulletEnabled val="1"/>
        </dgm:presLayoutVars>
      </dgm:prSet>
      <dgm:spPr/>
    </dgm:pt>
    <dgm:pt modelId="{2F10ACA4-2617-4495-89DF-35F9400D77B0}" type="pres">
      <dgm:prSet presAssocID="{14204252-32EE-40D5-8C96-95D2EFBA8141}" presName="spaceBetweenRectangles" presStyleCnt="0"/>
      <dgm:spPr/>
    </dgm:pt>
    <dgm:pt modelId="{3AC1EBD0-8000-4E81-9DFB-A818E38126BC}" type="pres">
      <dgm:prSet presAssocID="{A79E74E3-5534-489E-9370-6AB337DDD09C}" presName="parentLin" presStyleCnt="0"/>
      <dgm:spPr/>
    </dgm:pt>
    <dgm:pt modelId="{EB2276B0-1D7C-4650-93DA-1869F27E769B}" type="pres">
      <dgm:prSet presAssocID="{A79E74E3-5534-489E-9370-6AB337DDD09C}" presName="parentLeftMargin" presStyleLbl="node1" presStyleIdx="5" presStyleCnt="9"/>
      <dgm:spPr/>
    </dgm:pt>
    <dgm:pt modelId="{54DA5D94-4A17-4A4E-8DA6-CE324F1BF7AF}" type="pres">
      <dgm:prSet presAssocID="{A79E74E3-5534-489E-9370-6AB337DDD09C}" presName="parentText" presStyleLbl="node1" presStyleIdx="6" presStyleCnt="9">
        <dgm:presLayoutVars>
          <dgm:chMax val="0"/>
          <dgm:bulletEnabled val="1"/>
        </dgm:presLayoutVars>
      </dgm:prSet>
      <dgm:spPr/>
    </dgm:pt>
    <dgm:pt modelId="{3A39DEB6-1005-4195-956E-3C744EA9E2E6}" type="pres">
      <dgm:prSet presAssocID="{A79E74E3-5534-489E-9370-6AB337DDD09C}" presName="negativeSpace" presStyleCnt="0"/>
      <dgm:spPr/>
    </dgm:pt>
    <dgm:pt modelId="{A5B3CC03-FF8E-442F-AE72-DBA5FA8ABD8C}" type="pres">
      <dgm:prSet presAssocID="{A79E74E3-5534-489E-9370-6AB337DDD09C}" presName="childText" presStyleLbl="conFgAcc1" presStyleIdx="6" presStyleCnt="9">
        <dgm:presLayoutVars>
          <dgm:bulletEnabled val="1"/>
        </dgm:presLayoutVars>
      </dgm:prSet>
      <dgm:spPr/>
    </dgm:pt>
    <dgm:pt modelId="{FA3B2CE2-E725-48DF-AA7C-0CA014CFB371}" type="pres">
      <dgm:prSet presAssocID="{69175B17-AB3E-424A-B40D-62A1B5321EA1}" presName="spaceBetweenRectangles" presStyleCnt="0"/>
      <dgm:spPr/>
    </dgm:pt>
    <dgm:pt modelId="{D8B92336-A057-4734-9FEE-30BEF4B6E978}" type="pres">
      <dgm:prSet presAssocID="{574B98BA-483A-4916-AE66-E6328F645F23}" presName="parentLin" presStyleCnt="0"/>
      <dgm:spPr/>
    </dgm:pt>
    <dgm:pt modelId="{F6CA32DE-E6AA-4812-8E6C-6FEC428173C9}" type="pres">
      <dgm:prSet presAssocID="{574B98BA-483A-4916-AE66-E6328F645F23}" presName="parentLeftMargin" presStyleLbl="node1" presStyleIdx="6" presStyleCnt="9"/>
      <dgm:spPr/>
    </dgm:pt>
    <dgm:pt modelId="{F8630D0D-2C8A-4CB0-8E30-B70DDF238595}" type="pres">
      <dgm:prSet presAssocID="{574B98BA-483A-4916-AE66-E6328F645F23}" presName="parentText" presStyleLbl="node1" presStyleIdx="7" presStyleCnt="9">
        <dgm:presLayoutVars>
          <dgm:chMax val="0"/>
          <dgm:bulletEnabled val="1"/>
        </dgm:presLayoutVars>
      </dgm:prSet>
      <dgm:spPr/>
    </dgm:pt>
    <dgm:pt modelId="{339B0C94-2A99-49FB-9508-4C0585E3D158}" type="pres">
      <dgm:prSet presAssocID="{574B98BA-483A-4916-AE66-E6328F645F23}" presName="negativeSpace" presStyleCnt="0"/>
      <dgm:spPr/>
    </dgm:pt>
    <dgm:pt modelId="{ADD596EA-D1FA-4CCC-98F0-8BAD0994A3F9}" type="pres">
      <dgm:prSet presAssocID="{574B98BA-483A-4916-AE66-E6328F645F23}" presName="childText" presStyleLbl="conFgAcc1" presStyleIdx="7" presStyleCnt="9">
        <dgm:presLayoutVars>
          <dgm:bulletEnabled val="1"/>
        </dgm:presLayoutVars>
      </dgm:prSet>
      <dgm:spPr/>
    </dgm:pt>
    <dgm:pt modelId="{DD81E5C4-B2D1-4D09-8B53-4A5A79CD15D5}" type="pres">
      <dgm:prSet presAssocID="{48EBA608-198F-4643-A6AF-F881B87A9FEB}" presName="spaceBetweenRectangles" presStyleCnt="0"/>
      <dgm:spPr/>
    </dgm:pt>
    <dgm:pt modelId="{18B011A0-48FD-43D3-8A31-0F3C2BC81B25}" type="pres">
      <dgm:prSet presAssocID="{FF8E45DB-0BCF-4C7E-B29D-A69E69512B0A}" presName="parentLin" presStyleCnt="0"/>
      <dgm:spPr/>
    </dgm:pt>
    <dgm:pt modelId="{1ADCB5D9-8A65-4D3A-B9FD-687469B05913}" type="pres">
      <dgm:prSet presAssocID="{FF8E45DB-0BCF-4C7E-B29D-A69E69512B0A}" presName="parentLeftMargin" presStyleLbl="node1" presStyleIdx="7" presStyleCnt="9"/>
      <dgm:spPr/>
    </dgm:pt>
    <dgm:pt modelId="{9FF7A1FE-A725-4C46-96AC-5403B688F23C}" type="pres">
      <dgm:prSet presAssocID="{FF8E45DB-0BCF-4C7E-B29D-A69E69512B0A}" presName="parentText" presStyleLbl="node1" presStyleIdx="8" presStyleCnt="9">
        <dgm:presLayoutVars>
          <dgm:chMax val="0"/>
          <dgm:bulletEnabled val="1"/>
        </dgm:presLayoutVars>
      </dgm:prSet>
      <dgm:spPr/>
    </dgm:pt>
    <dgm:pt modelId="{9D661A5C-69AF-4CE3-8F84-87EF58966BBE}" type="pres">
      <dgm:prSet presAssocID="{FF8E45DB-0BCF-4C7E-B29D-A69E69512B0A}" presName="negativeSpace" presStyleCnt="0"/>
      <dgm:spPr/>
    </dgm:pt>
    <dgm:pt modelId="{0ACEDA47-7318-4E9B-BC6E-6F12849EBA88}" type="pres">
      <dgm:prSet presAssocID="{FF8E45DB-0BCF-4C7E-B29D-A69E69512B0A}" presName="childText" presStyleLbl="conFgAcc1" presStyleIdx="8" presStyleCnt="9">
        <dgm:presLayoutVars>
          <dgm:bulletEnabled val="1"/>
        </dgm:presLayoutVars>
      </dgm:prSet>
      <dgm:spPr/>
    </dgm:pt>
  </dgm:ptLst>
  <dgm:cxnLst>
    <dgm:cxn modelId="{9BA6F104-B33F-4129-9BE9-60ACEB644327}" type="presOf" srcId="{B2B61F16-506F-487D-BB44-9E8F51EDAF58}" destId="{0ACEDA47-7318-4E9B-BC6E-6F12849EBA88}" srcOrd="0" destOrd="1" presId="urn:microsoft.com/office/officeart/2005/8/layout/list1"/>
    <dgm:cxn modelId="{A3A88408-E788-48A7-AB56-B62F93DEFAAC}" type="presOf" srcId="{2DD10B07-8F03-4307-899C-08868E20FA96}" destId="{FC6A519B-9217-42EC-A161-3676D969CA51}" srcOrd="0" destOrd="0" presId="urn:microsoft.com/office/officeart/2005/8/layout/list1"/>
    <dgm:cxn modelId="{33CF0C09-1852-4C3D-A048-FD34B421FF96}" type="presOf" srcId="{39BF68A5-1876-4A6B-B4C3-3F700C6A21E5}" destId="{F6A8DEF0-8788-4E30-BC57-5A3ECAAB902F}" srcOrd="1" destOrd="0" presId="urn:microsoft.com/office/officeart/2005/8/layout/list1"/>
    <dgm:cxn modelId="{FF930911-8BFD-4C9C-9C80-B62388C9C994}" srcId="{E19C8EC0-B116-4F9A-BDFA-9915C97C97F8}" destId="{BBA97316-EE08-4E7A-8F34-CECBF187F494}" srcOrd="2" destOrd="0" parTransId="{76853EB4-91AE-4881-829D-DC44CD698210}" sibTransId="{5D578E0F-6124-4DA0-AB1C-1C71E4404879}"/>
    <dgm:cxn modelId="{F97ADC20-C6FE-4743-947C-7D82284781EA}" srcId="{73FE5C03-9589-4BB2-83A2-9055FD74E210}" destId="{39BF68A5-1876-4A6B-B4C3-3F700C6A21E5}" srcOrd="4" destOrd="0" parTransId="{BFBB3491-E0A6-4506-AACA-3689B56124AA}" sibTransId="{8D9003BE-2A5B-47BD-BFB6-652930255653}"/>
    <dgm:cxn modelId="{035EE023-9B15-4230-A8EE-4E7F73794724}" type="presOf" srcId="{1691FCE9-E361-4094-9430-4D12327A8141}" destId="{E88DB802-ADC3-4C29-899D-5B4AA5239045}" srcOrd="0" destOrd="2" presId="urn:microsoft.com/office/officeart/2005/8/layout/list1"/>
    <dgm:cxn modelId="{4E5C5727-AF34-4CDE-8F70-F2EFD7C172E6}" srcId="{73FE5C03-9589-4BB2-83A2-9055FD74E210}" destId="{D0163743-42FD-4660-ACA4-87D1D9DE7A10}" srcOrd="5" destOrd="0" parTransId="{10E8548F-662D-432E-8E75-B1BE5746A66D}" sibTransId="{14204252-32EE-40D5-8C96-95D2EFBA8141}"/>
    <dgm:cxn modelId="{AC0E002A-1DF3-4DB6-8FDF-AC611ECAB533}" type="presOf" srcId="{D0163743-42FD-4660-ACA4-87D1D9DE7A10}" destId="{31CAC005-8B31-457E-81E8-8871E14D526F}" srcOrd="0" destOrd="0" presId="urn:microsoft.com/office/officeart/2005/8/layout/list1"/>
    <dgm:cxn modelId="{F205EC2B-A191-477F-801F-1064D0D452D2}" type="presOf" srcId="{1242A605-C61C-4148-8DCF-5FB4FD769F4C}" destId="{9EDEE9C3-5FD3-4AB5-BDBD-680526AECE98}" srcOrd="0" destOrd="1" presId="urn:microsoft.com/office/officeart/2005/8/layout/list1"/>
    <dgm:cxn modelId="{3DDE4C2C-FA5F-41C8-982C-832A4CB83973}" srcId="{73FE5C03-9589-4BB2-83A2-9055FD74E210}" destId="{A79E74E3-5534-489E-9370-6AB337DDD09C}" srcOrd="6" destOrd="0" parTransId="{0065EF54-72C9-40F8-8A69-FD4AA7A6F734}" sibTransId="{69175B17-AB3E-424A-B40D-62A1B5321EA1}"/>
    <dgm:cxn modelId="{DF945736-C486-4855-B7EB-DC1857AFF847}" type="presOf" srcId="{EBE22DA3-46E1-4159-AE40-2A251EC75296}" destId="{6343C8F0-B34C-4DA1-BC92-A6F937F911EC}" srcOrd="0" destOrd="0" presId="urn:microsoft.com/office/officeart/2005/8/layout/list1"/>
    <dgm:cxn modelId="{86B0EF3C-A1B0-43FB-A029-77A6A7508FC4}" type="presOf" srcId="{EBE22DA3-46E1-4159-AE40-2A251EC75296}" destId="{0D724557-47CB-42E3-ABA7-0AEE6879D0EB}" srcOrd="1" destOrd="0" presId="urn:microsoft.com/office/officeart/2005/8/layout/list1"/>
    <dgm:cxn modelId="{C16E2640-9C18-4F11-8E84-A446E1B0B136}" srcId="{39BF68A5-1876-4A6B-B4C3-3F700C6A21E5}" destId="{2F665A95-11CA-4401-9665-131D870F10A6}" srcOrd="1" destOrd="0" parTransId="{F785778C-848E-457B-9682-C4C57A79C60C}" sibTransId="{05D11730-70C0-414F-BF8F-59FE21B3EBD3}"/>
    <dgm:cxn modelId="{5182CE5B-F74A-464D-BFE6-0EA713152AA6}" type="presOf" srcId="{E19C8EC0-B116-4F9A-BDFA-9915C97C97F8}" destId="{1DEC9154-50C2-4458-BF7E-56E4D7755A85}" srcOrd="0" destOrd="0" presId="urn:microsoft.com/office/officeart/2005/8/layout/list1"/>
    <dgm:cxn modelId="{70380041-2C8D-4F1F-AB53-D5B8ECC241D8}" srcId="{EBE22DA3-46E1-4159-AE40-2A251EC75296}" destId="{3F79D5D7-4E66-4F69-B780-5C9286EFBE20}" srcOrd="1" destOrd="0" parTransId="{6E2A8947-7535-4670-970C-A89D17148D15}" sibTransId="{752CF930-9A64-4CDC-9836-425510171D7A}"/>
    <dgm:cxn modelId="{F560B943-65C4-47D8-A1D8-5A5707CA1BA1}" type="presOf" srcId="{EA09994B-D276-469B-A46E-151A43972A1E}" destId="{ADD596EA-D1FA-4CCC-98F0-8BAD0994A3F9}" srcOrd="0" destOrd="0" presId="urn:microsoft.com/office/officeart/2005/8/layout/list1"/>
    <dgm:cxn modelId="{D47DEF64-89FD-4AFB-B2E1-64E42EA386BD}" type="presOf" srcId="{DCE1E042-9C7E-4EAB-91C3-A3C3AC87002D}" destId="{A5B3CC03-FF8E-442F-AE72-DBA5FA8ABD8C}" srcOrd="0" destOrd="1" presId="urn:microsoft.com/office/officeart/2005/8/layout/list1"/>
    <dgm:cxn modelId="{32F55145-C826-49F5-B13B-E44431EBD2D1}" srcId="{E19C8EC0-B116-4F9A-BDFA-9915C97C97F8}" destId="{1242A605-C61C-4148-8DCF-5FB4FD769F4C}" srcOrd="1" destOrd="0" parTransId="{420BA2F2-CC5C-45AA-B15D-9EC9E958AD1C}" sibTransId="{66AAC721-1FD7-48CE-B7F8-E0B34BD6C68E}"/>
    <dgm:cxn modelId="{B9AEA945-6ECE-4F08-8ABA-7D2BFA03543F}" type="presOf" srcId="{5A46E8EC-5BB4-4CDE-B70E-EA682DCCB417}" destId="{BD226A01-48CE-4F1C-A7A5-BB9C846FC390}" srcOrd="0" destOrd="0" presId="urn:microsoft.com/office/officeart/2005/8/layout/list1"/>
    <dgm:cxn modelId="{3A83D965-7093-4647-A605-35339A36C04A}" srcId="{A79E74E3-5534-489E-9370-6AB337DDD09C}" destId="{DCE1E042-9C7E-4EAB-91C3-A3C3AC87002D}" srcOrd="1" destOrd="0" parTransId="{ABFAAC5F-6DCF-45FA-9DF6-CE3FE72F1759}" sibTransId="{F71ABDAC-8021-4D6E-B127-A7DE717258E5}"/>
    <dgm:cxn modelId="{A1110546-7D24-4DC3-8BD1-FB377061D5A4}" srcId="{39BF68A5-1876-4A6B-B4C3-3F700C6A21E5}" destId="{72E665ED-7246-4DEB-8A4D-5E01156098B4}" srcOrd="2" destOrd="0" parTransId="{E6BA0593-963E-4BED-859F-952E47494671}" sibTransId="{61C08D3C-B4A0-4637-BD77-99238472562D}"/>
    <dgm:cxn modelId="{55393E68-9ECA-49BA-AAA4-B7E16B5287C5}" srcId="{BD018DDB-F764-4196-8F63-A76379426B6D}" destId="{1691FCE9-E361-4094-9430-4D12327A8141}" srcOrd="2" destOrd="0" parTransId="{B7160AA4-0687-4D47-BD3C-B362DDF4370D}" sibTransId="{F6338CF9-1624-42BE-99E9-61ABAEA025BE}"/>
    <dgm:cxn modelId="{73738968-689B-4714-A38A-7865219E70FE}" srcId="{BD018DDB-F764-4196-8F63-A76379426B6D}" destId="{BFF29CE1-8034-4179-80BE-E024BB926763}" srcOrd="3" destOrd="0" parTransId="{E6FB0F7F-0C71-465D-9F28-31E838972F01}" sibTransId="{06BA7865-8A66-4E7B-96F9-16BC8280712D}"/>
    <dgm:cxn modelId="{C7AB216A-D419-4591-A309-4A596EFC5F61}" type="presOf" srcId="{CC3ED66F-391E-4FAE-8CF4-69FA9EB0F8C9}" destId="{E88DB802-ADC3-4C29-899D-5B4AA5239045}" srcOrd="0" destOrd="0" presId="urn:microsoft.com/office/officeart/2005/8/layout/list1"/>
    <dgm:cxn modelId="{AB1D174C-DD92-4DAF-8992-503493873C5F}" srcId="{73FE5C03-9589-4BB2-83A2-9055FD74E210}" destId="{5A46E8EC-5BB4-4CDE-B70E-EA682DCCB417}" srcOrd="2" destOrd="0" parTransId="{EEC5B100-E414-459B-B07D-57F9F79CE53E}" sibTransId="{46C40A6E-AE4E-457A-8814-9B447AB6F545}"/>
    <dgm:cxn modelId="{D29B556E-1882-4FE7-8A96-9403BC532879}" type="presOf" srcId="{303175C4-76F2-4F84-9C5A-84111340CE43}" destId="{A5B3CC03-FF8E-442F-AE72-DBA5FA8ABD8C}" srcOrd="0" destOrd="0" presId="urn:microsoft.com/office/officeart/2005/8/layout/list1"/>
    <dgm:cxn modelId="{CAA23052-040E-4844-A313-EBBC083FC393}" type="presOf" srcId="{CFB93F23-9B91-4150-82B3-EEEA0DC64980}" destId="{6571237E-EEA9-46FE-8EB9-CA61BF4C2F29}" srcOrd="0" destOrd="3" presId="urn:microsoft.com/office/officeart/2005/8/layout/list1"/>
    <dgm:cxn modelId="{60CEFA74-5D11-4DD4-A778-B371C3A86C03}" type="presOf" srcId="{BD018DDB-F764-4196-8F63-A76379426B6D}" destId="{9B303DE6-E728-4C19-9376-91FF922C51BA}" srcOrd="0" destOrd="0" presId="urn:microsoft.com/office/officeart/2005/8/layout/list1"/>
    <dgm:cxn modelId="{36BE8275-B5C8-481C-998A-1E73DFC904B9}" type="presOf" srcId="{574B98BA-483A-4916-AE66-E6328F645F23}" destId="{F8630D0D-2C8A-4CB0-8E30-B70DDF238595}" srcOrd="1" destOrd="0" presId="urn:microsoft.com/office/officeart/2005/8/layout/list1"/>
    <dgm:cxn modelId="{5E15B476-03DE-41C0-B034-D58D6E84D31F}" type="presOf" srcId="{BFF29CE1-8034-4179-80BE-E024BB926763}" destId="{E88DB802-ADC3-4C29-899D-5B4AA5239045}" srcOrd="0" destOrd="3" presId="urn:microsoft.com/office/officeart/2005/8/layout/list1"/>
    <dgm:cxn modelId="{59FDCA5A-E008-4FDD-A999-409338FD9D62}" type="presOf" srcId="{D0163743-42FD-4660-ACA4-87D1D9DE7A10}" destId="{8C866960-5D85-4800-8689-0142609A6FF7}" srcOrd="1" destOrd="0" presId="urn:microsoft.com/office/officeart/2005/8/layout/list1"/>
    <dgm:cxn modelId="{F72F077F-D82C-46B4-AD71-F9B5BE233114}" srcId="{39BF68A5-1876-4A6B-B4C3-3F700C6A21E5}" destId="{F6263677-4673-46E3-8DEF-CE3BB1E9CD1D}" srcOrd="0" destOrd="0" parTransId="{12C37E1D-2B24-4C2A-9F64-859DA626914C}" sibTransId="{D41FE6E4-5B49-4A12-B632-7E7D5B2BBE2C}"/>
    <dgm:cxn modelId="{6D1C6483-E558-4423-9559-E30F764C0CEA}" srcId="{574B98BA-483A-4916-AE66-E6328F645F23}" destId="{EA09994B-D276-469B-A46E-151A43972A1E}" srcOrd="0" destOrd="0" parTransId="{F0FD6D47-354B-4C40-88CB-7DEE8360FFA1}" sibTransId="{D0CEBEAB-7C50-471F-B3B2-AAF6AD166904}"/>
    <dgm:cxn modelId="{38E22B95-41D4-42FF-B2A9-38AC0EE6CD3C}" type="presOf" srcId="{1E5413D0-4066-485A-980E-1407487FB65A}" destId="{6C4DEE48-C63E-438F-AB3A-E8B6D3D27D58}" srcOrd="0" destOrd="0" presId="urn:microsoft.com/office/officeart/2005/8/layout/list1"/>
    <dgm:cxn modelId="{3DDF2E97-BBDB-4D4A-B888-28E2A5CD2DEC}" srcId="{73FE5C03-9589-4BB2-83A2-9055FD74E210}" destId="{BD018DDB-F764-4196-8F63-A76379426B6D}" srcOrd="1" destOrd="0" parTransId="{24B7598F-A55B-4A86-84F3-E67808FDF4E5}" sibTransId="{81ADA35D-7E86-40E8-869F-EF38D695B823}"/>
    <dgm:cxn modelId="{C691ACA5-7087-49DF-93CE-C113A5BA5A19}" srcId="{73FE5C03-9589-4BB2-83A2-9055FD74E210}" destId="{FF8E45DB-0BCF-4C7E-B29D-A69E69512B0A}" srcOrd="8" destOrd="0" parTransId="{2595C706-3265-4978-85D6-6C4B04965E3B}" sibTransId="{7A501855-A66E-403F-9578-78E904D4B591}"/>
    <dgm:cxn modelId="{942B84A8-9064-4628-9000-3DB4E31F3181}" type="presOf" srcId="{42D163CC-459C-461A-ABC0-82B607E67FB0}" destId="{6C4DEE48-C63E-438F-AB3A-E8B6D3D27D58}" srcOrd="0" destOrd="1" presId="urn:microsoft.com/office/officeart/2005/8/layout/list1"/>
    <dgm:cxn modelId="{BF0735A9-3C00-4FC5-86D6-15287C8B69A2}" srcId="{EBE22DA3-46E1-4159-AE40-2A251EC75296}" destId="{8A9D1E18-D2ED-4A7B-8118-0E93C76088CE}" srcOrd="2" destOrd="0" parTransId="{84D729E7-5371-4FF3-A621-90D07EF652F1}" sibTransId="{6D5D0094-55DC-453E-8B15-6C325D556980}"/>
    <dgm:cxn modelId="{AB59F1A9-9307-45C2-9237-D88CE4DF5DF9}" srcId="{BD018DDB-F764-4196-8F63-A76379426B6D}" destId="{CC3ED66F-391E-4FAE-8CF4-69FA9EB0F8C9}" srcOrd="0" destOrd="0" parTransId="{4092AE37-F3B9-4B55-B3FF-AA420136A4FE}" sibTransId="{C76876C3-90F2-4C39-854B-5FB6909E6D4B}"/>
    <dgm:cxn modelId="{EFB369AA-54A9-4D7A-81E4-16577AF6218E}" srcId="{D0163743-42FD-4660-ACA4-87D1D9DE7A10}" destId="{42D163CC-459C-461A-ABC0-82B607E67FB0}" srcOrd="1" destOrd="0" parTransId="{759A6113-890A-4791-A46F-A50A7C76605E}" sibTransId="{1CD70C16-BB1B-47AE-B878-D492EEDD498D}"/>
    <dgm:cxn modelId="{CC41A5AC-4E60-4775-9F01-CC9B83E53299}" srcId="{BD018DDB-F764-4196-8F63-A76379426B6D}" destId="{40AA7378-ECB5-403B-A174-446EB7FE5BBB}" srcOrd="1" destOrd="0" parTransId="{7612780A-3E8F-48A5-857C-122C4C535D5A}" sibTransId="{0140EFD6-3190-41DB-806F-4F9D3B09D2DC}"/>
    <dgm:cxn modelId="{CDA58FB1-1541-4C02-82A0-D0E1EDCA9E08}" type="presOf" srcId="{C1871841-54A6-4E56-A685-D95D5F6BE815}" destId="{FC6A519B-9217-42EC-A161-3676D969CA51}" srcOrd="0" destOrd="1" presId="urn:microsoft.com/office/officeart/2005/8/layout/list1"/>
    <dgm:cxn modelId="{F7BFB2B2-A1E6-48BA-BE22-6E1A940AF2CE}" type="presOf" srcId="{5A46E8EC-5BB4-4CDE-B70E-EA682DCCB417}" destId="{FACD4620-6652-4000-A4FD-84B5EA542319}" srcOrd="1" destOrd="0" presId="urn:microsoft.com/office/officeart/2005/8/layout/list1"/>
    <dgm:cxn modelId="{541360B3-D109-4983-87E6-390C20779289}" srcId="{73FE5C03-9589-4BB2-83A2-9055FD74E210}" destId="{E19C8EC0-B116-4F9A-BDFA-9915C97C97F8}" srcOrd="3" destOrd="0" parTransId="{ED566905-C783-4D6F-93B1-8C2A4B5AC2D4}" sibTransId="{D0CA2C10-59B7-4902-8F10-A9F84B42BE76}"/>
    <dgm:cxn modelId="{9A46B4B4-9258-41AD-85DE-B7C77E0F8B65}" srcId="{FF8E45DB-0BCF-4C7E-B29D-A69E69512B0A}" destId="{F34D3C36-45F0-457F-87CB-231FF6F25EE5}" srcOrd="0" destOrd="0" parTransId="{103E0683-F638-4402-9880-21C121B419DD}" sibTransId="{E9F9CFC2-8DFB-4DAA-AB1B-DBD85BB05049}"/>
    <dgm:cxn modelId="{449F92B9-2200-4429-A3F4-961BBBDB4EEB}" type="presOf" srcId="{16537CF9-D931-4D6B-B0FC-04BA90620CA1}" destId="{EF64E5F2-99A2-4250-B1A6-3FE067D370F6}" srcOrd="0" destOrd="0" presId="urn:microsoft.com/office/officeart/2005/8/layout/list1"/>
    <dgm:cxn modelId="{81C91FBA-ABF1-432F-B4D3-46E6C6B2BCFF}" type="presOf" srcId="{73FE5C03-9589-4BB2-83A2-9055FD74E210}" destId="{27721DF2-3774-437F-9439-BB63D25EE5E4}" srcOrd="0" destOrd="0" presId="urn:microsoft.com/office/officeart/2005/8/layout/list1"/>
    <dgm:cxn modelId="{05D8FFBA-EF38-4998-9C91-093873B80671}" type="presOf" srcId="{FF8E45DB-0BCF-4C7E-B29D-A69E69512B0A}" destId="{9FF7A1FE-A725-4C46-96AC-5403B688F23C}" srcOrd="1" destOrd="0" presId="urn:microsoft.com/office/officeart/2005/8/layout/list1"/>
    <dgm:cxn modelId="{324908BC-0C24-4619-AC8D-36699ECDED41}" srcId="{5A46E8EC-5BB4-4CDE-B70E-EA682DCCB417}" destId="{2DD10B07-8F03-4307-899C-08868E20FA96}" srcOrd="0" destOrd="0" parTransId="{7B7578DF-4F8B-4C75-89B8-1F8BD9710ED7}" sibTransId="{33C14E7C-4B45-4E68-A650-8A3EC5D92121}"/>
    <dgm:cxn modelId="{BB216FBD-D565-4025-A950-9CD460BA2560}" type="presOf" srcId="{3F79D5D7-4E66-4F69-B780-5C9286EFBE20}" destId="{EF64E5F2-99A2-4250-B1A6-3FE067D370F6}" srcOrd="0" destOrd="1" presId="urn:microsoft.com/office/officeart/2005/8/layout/list1"/>
    <dgm:cxn modelId="{3A4957BD-EB9B-48F8-8277-0C17674E1A56}" srcId="{73FE5C03-9589-4BB2-83A2-9055FD74E210}" destId="{EBE22DA3-46E1-4159-AE40-2A251EC75296}" srcOrd="0" destOrd="0" parTransId="{DB43DD51-FCDC-402D-90A2-A62CFE9FC0F3}" sibTransId="{8A56C31C-F3FC-4A5B-88A5-D5B8ECFDCBE6}"/>
    <dgm:cxn modelId="{9CF9D7C4-5B29-4FE3-BC47-9B69AFC6CDC8}" type="presOf" srcId="{BCF4CA1E-BB6F-4A16-AC83-9FA348669005}" destId="{9EDEE9C3-5FD3-4AB5-BDBD-680526AECE98}" srcOrd="0" destOrd="0" presId="urn:microsoft.com/office/officeart/2005/8/layout/list1"/>
    <dgm:cxn modelId="{BAB797C5-838E-4551-A1B3-FD90FCBB3DAC}" srcId="{D0163743-42FD-4660-ACA4-87D1D9DE7A10}" destId="{1E5413D0-4066-485A-980E-1407487FB65A}" srcOrd="0" destOrd="0" parTransId="{399F3600-093D-4E46-BB7D-C27E0564E021}" sibTransId="{659AA621-1457-4412-A61B-3C262F23B359}"/>
    <dgm:cxn modelId="{35F4E1C5-FC72-43AA-A7F1-5A6BF124CE92}" type="presOf" srcId="{FF8E45DB-0BCF-4C7E-B29D-A69E69512B0A}" destId="{1ADCB5D9-8A65-4D3A-B9FD-687469B05913}" srcOrd="0" destOrd="0" presId="urn:microsoft.com/office/officeart/2005/8/layout/list1"/>
    <dgm:cxn modelId="{DF96B5CB-D41A-4B7A-A8CA-4A218DB44869}" srcId="{FF8E45DB-0BCF-4C7E-B29D-A69E69512B0A}" destId="{B2B61F16-506F-487D-BB44-9E8F51EDAF58}" srcOrd="1" destOrd="0" parTransId="{9E831953-3853-4199-97F6-49B580803D3D}" sibTransId="{9E7067EE-2BAF-4871-B81E-587785C9B08E}"/>
    <dgm:cxn modelId="{8149DBCC-5B77-4ECB-99F6-3EF338618270}" srcId="{5A46E8EC-5BB4-4CDE-B70E-EA682DCCB417}" destId="{C1871841-54A6-4E56-A685-D95D5F6BE815}" srcOrd="1" destOrd="0" parTransId="{32B0E27D-7B20-4AB7-BE44-FD8D7D885949}" sibTransId="{523A1C85-EB77-4DDA-B70D-0A3D5A981569}"/>
    <dgm:cxn modelId="{EE490CCD-9642-4A4B-AB7F-CBD6122CC4F0}" type="presOf" srcId="{8A9D1E18-D2ED-4A7B-8118-0E93C76088CE}" destId="{EF64E5F2-99A2-4250-B1A6-3FE067D370F6}" srcOrd="0" destOrd="2" presId="urn:microsoft.com/office/officeart/2005/8/layout/list1"/>
    <dgm:cxn modelId="{772AEBCE-040B-4C8F-9CC5-B623E196C516}" srcId="{E19C8EC0-B116-4F9A-BDFA-9915C97C97F8}" destId="{BCF4CA1E-BB6F-4A16-AC83-9FA348669005}" srcOrd="0" destOrd="0" parTransId="{860535CF-DC23-42D0-9116-652E921C4CEF}" sibTransId="{EA3BE73B-E212-4E89-A4E2-063E64BCF1B0}"/>
    <dgm:cxn modelId="{C86CA2D0-0505-49E6-AB8A-81F8C298627A}" srcId="{39BF68A5-1876-4A6B-B4C3-3F700C6A21E5}" destId="{CFB93F23-9B91-4150-82B3-EEEA0DC64980}" srcOrd="3" destOrd="0" parTransId="{7E80E4BE-D5A3-4451-8EB2-1179E1738C7B}" sibTransId="{1EF69096-1D50-4577-8EC5-B1D7D1AB5114}"/>
    <dgm:cxn modelId="{8626EFD2-6DEE-43B0-A133-B4C8ACCE0812}" type="presOf" srcId="{A79E74E3-5534-489E-9370-6AB337DDD09C}" destId="{54DA5D94-4A17-4A4E-8DA6-CE324F1BF7AF}" srcOrd="1" destOrd="0" presId="urn:microsoft.com/office/officeart/2005/8/layout/list1"/>
    <dgm:cxn modelId="{8A4AC0D3-6E2F-4C07-9B48-85CB0085F62A}" type="presOf" srcId="{BBA97316-EE08-4E7A-8F34-CECBF187F494}" destId="{9EDEE9C3-5FD3-4AB5-BDBD-680526AECE98}" srcOrd="0" destOrd="2" presId="urn:microsoft.com/office/officeart/2005/8/layout/list1"/>
    <dgm:cxn modelId="{267F4ED9-5A58-4924-A8A1-EC9AF75BE148}" type="presOf" srcId="{72E665ED-7246-4DEB-8A4D-5E01156098B4}" destId="{6571237E-EEA9-46FE-8EB9-CA61BF4C2F29}" srcOrd="0" destOrd="2" presId="urn:microsoft.com/office/officeart/2005/8/layout/list1"/>
    <dgm:cxn modelId="{3787BCD9-9EE4-44CE-84BF-D6E5924ED410}" srcId="{A79E74E3-5534-489E-9370-6AB337DDD09C}" destId="{303175C4-76F2-4F84-9C5A-84111340CE43}" srcOrd="0" destOrd="0" parTransId="{87291ACC-4AE9-4309-A553-FD211CAC0257}" sibTransId="{DB181C8B-E22E-4C87-897F-4A500B9ACC0A}"/>
    <dgm:cxn modelId="{D8240ADB-515D-492C-A76F-35B62F9B930C}" type="presOf" srcId="{BD018DDB-F764-4196-8F63-A76379426B6D}" destId="{D1ADA8DF-6E3D-4DE4-9B50-9BC5B4C63201}" srcOrd="1" destOrd="0" presId="urn:microsoft.com/office/officeart/2005/8/layout/list1"/>
    <dgm:cxn modelId="{7E69D4DF-16EE-4ACA-AF5E-CED95C81A0E8}" type="presOf" srcId="{574B98BA-483A-4916-AE66-E6328F645F23}" destId="{F6CA32DE-E6AA-4812-8E6C-6FEC428173C9}" srcOrd="0" destOrd="0" presId="urn:microsoft.com/office/officeart/2005/8/layout/list1"/>
    <dgm:cxn modelId="{112A2DEC-860B-43DD-8A3E-35ABC355BB37}" srcId="{73FE5C03-9589-4BB2-83A2-9055FD74E210}" destId="{574B98BA-483A-4916-AE66-E6328F645F23}" srcOrd="7" destOrd="0" parTransId="{4FBBFB58-88DD-494D-A753-D91E7C15E97A}" sibTransId="{48EBA608-198F-4643-A6AF-F881B87A9FEB}"/>
    <dgm:cxn modelId="{DCC5DEEC-EE73-492A-BC43-F1163B96E8CA}" type="presOf" srcId="{F34D3C36-45F0-457F-87CB-231FF6F25EE5}" destId="{0ACEDA47-7318-4E9B-BC6E-6F12849EBA88}" srcOrd="0" destOrd="0" presId="urn:microsoft.com/office/officeart/2005/8/layout/list1"/>
    <dgm:cxn modelId="{BE6269ED-C6A6-4D58-9B19-D9D086540A9C}" type="presOf" srcId="{40AA7378-ECB5-403B-A174-446EB7FE5BBB}" destId="{E88DB802-ADC3-4C29-899D-5B4AA5239045}" srcOrd="0" destOrd="1" presId="urn:microsoft.com/office/officeart/2005/8/layout/list1"/>
    <dgm:cxn modelId="{7F108DEE-96E7-4F2E-93FF-7A495E5D0C6E}" type="presOf" srcId="{A79E74E3-5534-489E-9370-6AB337DDD09C}" destId="{EB2276B0-1D7C-4650-93DA-1869F27E769B}" srcOrd="0" destOrd="0" presId="urn:microsoft.com/office/officeart/2005/8/layout/list1"/>
    <dgm:cxn modelId="{0794EEF1-CD07-4184-9D63-E5669A47CE8C}" srcId="{EBE22DA3-46E1-4159-AE40-2A251EC75296}" destId="{16537CF9-D931-4D6B-B0FC-04BA90620CA1}" srcOrd="0" destOrd="0" parTransId="{F318734B-4404-4035-86BF-36C0F88ED7E4}" sibTransId="{5ED8FD9F-8A54-4F04-B573-1344166F5CFE}"/>
    <dgm:cxn modelId="{20B80AF3-B4D6-495F-8B10-938F1914DFAA}" type="presOf" srcId="{2F665A95-11CA-4401-9665-131D870F10A6}" destId="{6571237E-EEA9-46FE-8EB9-CA61BF4C2F29}" srcOrd="0" destOrd="1" presId="urn:microsoft.com/office/officeart/2005/8/layout/list1"/>
    <dgm:cxn modelId="{CE6EBEF5-1822-4A04-946C-B5046B26AA98}" type="presOf" srcId="{E19C8EC0-B116-4F9A-BDFA-9915C97C97F8}" destId="{DF95A4E8-0FE6-4FD7-8499-DF1040357009}" srcOrd="1" destOrd="0" presId="urn:microsoft.com/office/officeart/2005/8/layout/list1"/>
    <dgm:cxn modelId="{4F59F4F5-0394-4805-8DCD-3B400945630F}" type="presOf" srcId="{F6263677-4673-46E3-8DEF-CE3BB1E9CD1D}" destId="{6571237E-EEA9-46FE-8EB9-CA61BF4C2F29}" srcOrd="0" destOrd="0" presId="urn:microsoft.com/office/officeart/2005/8/layout/list1"/>
    <dgm:cxn modelId="{AA9F51F8-1EB5-4E57-95D1-C7834BB89A48}" type="presOf" srcId="{39BF68A5-1876-4A6B-B4C3-3F700C6A21E5}" destId="{8DC1F303-E29E-4E89-887B-80428B867533}" srcOrd="0" destOrd="0" presId="urn:microsoft.com/office/officeart/2005/8/layout/list1"/>
    <dgm:cxn modelId="{8CC250CA-2954-4605-B233-CCDCD49A971B}" type="presParOf" srcId="{27721DF2-3774-437F-9439-BB63D25EE5E4}" destId="{8290A07D-4CCB-4E3A-A065-0E2044CDA162}" srcOrd="0" destOrd="0" presId="urn:microsoft.com/office/officeart/2005/8/layout/list1"/>
    <dgm:cxn modelId="{F2A4508A-4FC8-4900-9DED-2B77BDD2420F}" type="presParOf" srcId="{8290A07D-4CCB-4E3A-A065-0E2044CDA162}" destId="{6343C8F0-B34C-4DA1-BC92-A6F937F911EC}" srcOrd="0" destOrd="0" presId="urn:microsoft.com/office/officeart/2005/8/layout/list1"/>
    <dgm:cxn modelId="{FDAD50E4-526E-4ED6-A7E2-3FD7093C50E0}" type="presParOf" srcId="{8290A07D-4CCB-4E3A-A065-0E2044CDA162}" destId="{0D724557-47CB-42E3-ABA7-0AEE6879D0EB}" srcOrd="1" destOrd="0" presId="urn:microsoft.com/office/officeart/2005/8/layout/list1"/>
    <dgm:cxn modelId="{F26BFFF8-8392-4745-A553-EA888876622B}" type="presParOf" srcId="{27721DF2-3774-437F-9439-BB63D25EE5E4}" destId="{D0B7CB7B-4B4D-4E6B-AAE3-725974048B28}" srcOrd="1" destOrd="0" presId="urn:microsoft.com/office/officeart/2005/8/layout/list1"/>
    <dgm:cxn modelId="{4EDEEC93-9300-4E18-9CB7-95073CBC5CF5}" type="presParOf" srcId="{27721DF2-3774-437F-9439-BB63D25EE5E4}" destId="{EF64E5F2-99A2-4250-B1A6-3FE067D370F6}" srcOrd="2" destOrd="0" presId="urn:microsoft.com/office/officeart/2005/8/layout/list1"/>
    <dgm:cxn modelId="{F58BAFB4-5BC3-41F9-8658-9A2781C2D9A1}" type="presParOf" srcId="{27721DF2-3774-437F-9439-BB63D25EE5E4}" destId="{99D4AEAB-B5A4-4554-A750-448F08A74D38}" srcOrd="3" destOrd="0" presId="urn:microsoft.com/office/officeart/2005/8/layout/list1"/>
    <dgm:cxn modelId="{1FCF4828-9304-4E89-BE1B-17D3C401FB0C}" type="presParOf" srcId="{27721DF2-3774-437F-9439-BB63D25EE5E4}" destId="{B968CFB8-B809-440D-B577-AB20E9686D99}" srcOrd="4" destOrd="0" presId="urn:microsoft.com/office/officeart/2005/8/layout/list1"/>
    <dgm:cxn modelId="{78E4D5A2-B267-43BD-90A3-9E2DD87CC44E}" type="presParOf" srcId="{B968CFB8-B809-440D-B577-AB20E9686D99}" destId="{9B303DE6-E728-4C19-9376-91FF922C51BA}" srcOrd="0" destOrd="0" presId="urn:microsoft.com/office/officeart/2005/8/layout/list1"/>
    <dgm:cxn modelId="{C5EFCAA3-46AB-4511-9398-6E74DF9DB1C0}" type="presParOf" srcId="{B968CFB8-B809-440D-B577-AB20E9686D99}" destId="{D1ADA8DF-6E3D-4DE4-9B50-9BC5B4C63201}" srcOrd="1" destOrd="0" presId="urn:microsoft.com/office/officeart/2005/8/layout/list1"/>
    <dgm:cxn modelId="{0D7416DB-734E-4B09-A8AF-F9A140717E87}" type="presParOf" srcId="{27721DF2-3774-437F-9439-BB63D25EE5E4}" destId="{8AA00178-E762-49F9-A782-52889A327286}" srcOrd="5" destOrd="0" presId="urn:microsoft.com/office/officeart/2005/8/layout/list1"/>
    <dgm:cxn modelId="{77139233-5A03-4692-9958-38FDBCD1C115}" type="presParOf" srcId="{27721DF2-3774-437F-9439-BB63D25EE5E4}" destId="{E88DB802-ADC3-4C29-899D-5B4AA5239045}" srcOrd="6" destOrd="0" presId="urn:microsoft.com/office/officeart/2005/8/layout/list1"/>
    <dgm:cxn modelId="{0BC5794E-6631-4DFB-B598-C942349B9959}" type="presParOf" srcId="{27721DF2-3774-437F-9439-BB63D25EE5E4}" destId="{F9AA67AF-DFBB-4E93-9D8C-3FE91E6AC4B7}" srcOrd="7" destOrd="0" presId="urn:microsoft.com/office/officeart/2005/8/layout/list1"/>
    <dgm:cxn modelId="{27FF4284-B9E3-48B8-81E3-8338A0929AA8}" type="presParOf" srcId="{27721DF2-3774-437F-9439-BB63D25EE5E4}" destId="{63410A00-564E-444D-B818-3FE0789854E2}" srcOrd="8" destOrd="0" presId="urn:microsoft.com/office/officeart/2005/8/layout/list1"/>
    <dgm:cxn modelId="{F2884A94-0CA7-47FB-BA8E-F54D9D728FE9}" type="presParOf" srcId="{63410A00-564E-444D-B818-3FE0789854E2}" destId="{BD226A01-48CE-4F1C-A7A5-BB9C846FC390}" srcOrd="0" destOrd="0" presId="urn:microsoft.com/office/officeart/2005/8/layout/list1"/>
    <dgm:cxn modelId="{37EC6131-7AC3-4BE1-A582-BD4270962618}" type="presParOf" srcId="{63410A00-564E-444D-B818-3FE0789854E2}" destId="{FACD4620-6652-4000-A4FD-84B5EA542319}" srcOrd="1" destOrd="0" presId="urn:microsoft.com/office/officeart/2005/8/layout/list1"/>
    <dgm:cxn modelId="{13A3797E-5321-42BB-A6FF-279050DB5A2E}" type="presParOf" srcId="{27721DF2-3774-437F-9439-BB63D25EE5E4}" destId="{81D4FFAD-B58A-4BC8-8171-D59BED272AF7}" srcOrd="9" destOrd="0" presId="urn:microsoft.com/office/officeart/2005/8/layout/list1"/>
    <dgm:cxn modelId="{292C3C56-6E82-400B-9253-EE8D84431F0A}" type="presParOf" srcId="{27721DF2-3774-437F-9439-BB63D25EE5E4}" destId="{FC6A519B-9217-42EC-A161-3676D969CA51}" srcOrd="10" destOrd="0" presId="urn:microsoft.com/office/officeart/2005/8/layout/list1"/>
    <dgm:cxn modelId="{8DD1C806-4316-46E5-B4FC-70AD20F8F76F}" type="presParOf" srcId="{27721DF2-3774-437F-9439-BB63D25EE5E4}" destId="{27BDF0A1-C387-4F7B-8D92-73C55E89644D}" srcOrd="11" destOrd="0" presId="urn:microsoft.com/office/officeart/2005/8/layout/list1"/>
    <dgm:cxn modelId="{9CA7BEE4-EBF3-4DD7-B43F-ED7098B5C8CC}" type="presParOf" srcId="{27721DF2-3774-437F-9439-BB63D25EE5E4}" destId="{817854DF-3B05-4886-9AFD-FB1FCF74AB18}" srcOrd="12" destOrd="0" presId="urn:microsoft.com/office/officeart/2005/8/layout/list1"/>
    <dgm:cxn modelId="{3AF30C6E-9CF6-4F9E-BEAF-1D0E2E2BF63B}" type="presParOf" srcId="{817854DF-3B05-4886-9AFD-FB1FCF74AB18}" destId="{1DEC9154-50C2-4458-BF7E-56E4D7755A85}" srcOrd="0" destOrd="0" presId="urn:microsoft.com/office/officeart/2005/8/layout/list1"/>
    <dgm:cxn modelId="{69F2B91A-BC91-44C8-89C0-8507862B7D88}" type="presParOf" srcId="{817854DF-3B05-4886-9AFD-FB1FCF74AB18}" destId="{DF95A4E8-0FE6-4FD7-8499-DF1040357009}" srcOrd="1" destOrd="0" presId="urn:microsoft.com/office/officeart/2005/8/layout/list1"/>
    <dgm:cxn modelId="{2B87D961-3A21-4DB5-A80A-8440CF50CF53}" type="presParOf" srcId="{27721DF2-3774-437F-9439-BB63D25EE5E4}" destId="{733CCF0A-AB2D-4CE5-853C-AADF827A928D}" srcOrd="13" destOrd="0" presId="urn:microsoft.com/office/officeart/2005/8/layout/list1"/>
    <dgm:cxn modelId="{6730E630-2F49-4610-A3FF-92D895F664A0}" type="presParOf" srcId="{27721DF2-3774-437F-9439-BB63D25EE5E4}" destId="{9EDEE9C3-5FD3-4AB5-BDBD-680526AECE98}" srcOrd="14" destOrd="0" presId="urn:microsoft.com/office/officeart/2005/8/layout/list1"/>
    <dgm:cxn modelId="{07DB07C9-F183-4C1A-9860-6FF350D66288}" type="presParOf" srcId="{27721DF2-3774-437F-9439-BB63D25EE5E4}" destId="{406323F4-872E-4D03-8E29-5AB5231A8D75}" srcOrd="15" destOrd="0" presId="urn:microsoft.com/office/officeart/2005/8/layout/list1"/>
    <dgm:cxn modelId="{F33C77B4-DB72-4929-AF24-21B878DD0209}" type="presParOf" srcId="{27721DF2-3774-437F-9439-BB63D25EE5E4}" destId="{316C608F-EBDF-4CF5-BA16-A0379F568259}" srcOrd="16" destOrd="0" presId="urn:microsoft.com/office/officeart/2005/8/layout/list1"/>
    <dgm:cxn modelId="{4218754F-27D8-4FDE-8661-33CD5C651448}" type="presParOf" srcId="{316C608F-EBDF-4CF5-BA16-A0379F568259}" destId="{8DC1F303-E29E-4E89-887B-80428B867533}" srcOrd="0" destOrd="0" presId="urn:microsoft.com/office/officeart/2005/8/layout/list1"/>
    <dgm:cxn modelId="{D6466E03-6616-41E7-9633-58135AF4EAE0}" type="presParOf" srcId="{316C608F-EBDF-4CF5-BA16-A0379F568259}" destId="{F6A8DEF0-8788-4E30-BC57-5A3ECAAB902F}" srcOrd="1" destOrd="0" presId="urn:microsoft.com/office/officeart/2005/8/layout/list1"/>
    <dgm:cxn modelId="{40B7168D-4005-44AF-9B79-4AE876A2F652}" type="presParOf" srcId="{27721DF2-3774-437F-9439-BB63D25EE5E4}" destId="{C212314B-36C3-4789-847A-E805B17BFF66}" srcOrd="17" destOrd="0" presId="urn:microsoft.com/office/officeart/2005/8/layout/list1"/>
    <dgm:cxn modelId="{16B84D09-BE72-4831-B3FD-BF7FB6C6A551}" type="presParOf" srcId="{27721DF2-3774-437F-9439-BB63D25EE5E4}" destId="{6571237E-EEA9-46FE-8EB9-CA61BF4C2F29}" srcOrd="18" destOrd="0" presId="urn:microsoft.com/office/officeart/2005/8/layout/list1"/>
    <dgm:cxn modelId="{D903A9A6-FE3E-41D5-9192-B627B28B290F}" type="presParOf" srcId="{27721DF2-3774-437F-9439-BB63D25EE5E4}" destId="{4D860E1D-BC95-486D-B0D2-C80E441A7B2F}" srcOrd="19" destOrd="0" presId="urn:microsoft.com/office/officeart/2005/8/layout/list1"/>
    <dgm:cxn modelId="{725C4EBD-D42F-4B23-8D07-5CFC4082F1E4}" type="presParOf" srcId="{27721DF2-3774-437F-9439-BB63D25EE5E4}" destId="{EDF41CCE-439F-49D0-ACA8-27D9ABE2959B}" srcOrd="20" destOrd="0" presId="urn:microsoft.com/office/officeart/2005/8/layout/list1"/>
    <dgm:cxn modelId="{F92D230C-33F7-40E7-8E6C-52EF11A344FC}" type="presParOf" srcId="{EDF41CCE-439F-49D0-ACA8-27D9ABE2959B}" destId="{31CAC005-8B31-457E-81E8-8871E14D526F}" srcOrd="0" destOrd="0" presId="urn:microsoft.com/office/officeart/2005/8/layout/list1"/>
    <dgm:cxn modelId="{58FFE315-FBB0-4F4A-85EB-9D799BB83F21}" type="presParOf" srcId="{EDF41CCE-439F-49D0-ACA8-27D9ABE2959B}" destId="{8C866960-5D85-4800-8689-0142609A6FF7}" srcOrd="1" destOrd="0" presId="urn:microsoft.com/office/officeart/2005/8/layout/list1"/>
    <dgm:cxn modelId="{8A04B2C3-A3E9-425D-9B02-0DD3363D2ADC}" type="presParOf" srcId="{27721DF2-3774-437F-9439-BB63D25EE5E4}" destId="{062DD74A-634A-425E-82C3-E0C95405D158}" srcOrd="21" destOrd="0" presId="urn:microsoft.com/office/officeart/2005/8/layout/list1"/>
    <dgm:cxn modelId="{36812A3E-F920-4A8B-8E61-B5F5712AAEDC}" type="presParOf" srcId="{27721DF2-3774-437F-9439-BB63D25EE5E4}" destId="{6C4DEE48-C63E-438F-AB3A-E8B6D3D27D58}" srcOrd="22" destOrd="0" presId="urn:microsoft.com/office/officeart/2005/8/layout/list1"/>
    <dgm:cxn modelId="{0729DB4A-FC2F-4345-807B-30BF1D25C7A4}" type="presParOf" srcId="{27721DF2-3774-437F-9439-BB63D25EE5E4}" destId="{2F10ACA4-2617-4495-89DF-35F9400D77B0}" srcOrd="23" destOrd="0" presId="urn:microsoft.com/office/officeart/2005/8/layout/list1"/>
    <dgm:cxn modelId="{95B63624-3AC4-45D9-A4BC-96DF62762CB5}" type="presParOf" srcId="{27721DF2-3774-437F-9439-BB63D25EE5E4}" destId="{3AC1EBD0-8000-4E81-9DFB-A818E38126BC}" srcOrd="24" destOrd="0" presId="urn:microsoft.com/office/officeart/2005/8/layout/list1"/>
    <dgm:cxn modelId="{36B889FB-1FD8-4D41-8918-5889B72B724F}" type="presParOf" srcId="{3AC1EBD0-8000-4E81-9DFB-A818E38126BC}" destId="{EB2276B0-1D7C-4650-93DA-1869F27E769B}" srcOrd="0" destOrd="0" presId="urn:microsoft.com/office/officeart/2005/8/layout/list1"/>
    <dgm:cxn modelId="{E42FF2AB-000C-4C02-95ED-87558D0E2963}" type="presParOf" srcId="{3AC1EBD0-8000-4E81-9DFB-A818E38126BC}" destId="{54DA5D94-4A17-4A4E-8DA6-CE324F1BF7AF}" srcOrd="1" destOrd="0" presId="urn:microsoft.com/office/officeart/2005/8/layout/list1"/>
    <dgm:cxn modelId="{7680BF4F-906B-4107-A836-32F91BCCBA41}" type="presParOf" srcId="{27721DF2-3774-437F-9439-BB63D25EE5E4}" destId="{3A39DEB6-1005-4195-956E-3C744EA9E2E6}" srcOrd="25" destOrd="0" presId="urn:microsoft.com/office/officeart/2005/8/layout/list1"/>
    <dgm:cxn modelId="{9F90458B-6EC8-4CBE-8E35-A3A07E0CD9AE}" type="presParOf" srcId="{27721DF2-3774-437F-9439-BB63D25EE5E4}" destId="{A5B3CC03-FF8E-442F-AE72-DBA5FA8ABD8C}" srcOrd="26" destOrd="0" presId="urn:microsoft.com/office/officeart/2005/8/layout/list1"/>
    <dgm:cxn modelId="{3B8B4197-9082-4FDE-9AAF-1DCE1074238F}" type="presParOf" srcId="{27721DF2-3774-437F-9439-BB63D25EE5E4}" destId="{FA3B2CE2-E725-48DF-AA7C-0CA014CFB371}" srcOrd="27" destOrd="0" presId="urn:microsoft.com/office/officeart/2005/8/layout/list1"/>
    <dgm:cxn modelId="{6B5FE7A4-17CE-46FC-9076-F5AEBCDC2A42}" type="presParOf" srcId="{27721DF2-3774-437F-9439-BB63D25EE5E4}" destId="{D8B92336-A057-4734-9FEE-30BEF4B6E978}" srcOrd="28" destOrd="0" presId="urn:microsoft.com/office/officeart/2005/8/layout/list1"/>
    <dgm:cxn modelId="{727121C9-8A93-4055-A2E5-0F33B221ACB9}" type="presParOf" srcId="{D8B92336-A057-4734-9FEE-30BEF4B6E978}" destId="{F6CA32DE-E6AA-4812-8E6C-6FEC428173C9}" srcOrd="0" destOrd="0" presId="urn:microsoft.com/office/officeart/2005/8/layout/list1"/>
    <dgm:cxn modelId="{0BB534B1-DB09-450C-BDFB-234FC52BB468}" type="presParOf" srcId="{D8B92336-A057-4734-9FEE-30BEF4B6E978}" destId="{F8630D0D-2C8A-4CB0-8E30-B70DDF238595}" srcOrd="1" destOrd="0" presId="urn:microsoft.com/office/officeart/2005/8/layout/list1"/>
    <dgm:cxn modelId="{1FCDFB84-57E9-4709-A341-C9C23AAFBF62}" type="presParOf" srcId="{27721DF2-3774-437F-9439-BB63D25EE5E4}" destId="{339B0C94-2A99-49FB-9508-4C0585E3D158}" srcOrd="29" destOrd="0" presId="urn:microsoft.com/office/officeart/2005/8/layout/list1"/>
    <dgm:cxn modelId="{0009FD6B-DC78-4AEC-84EB-847460EF920E}" type="presParOf" srcId="{27721DF2-3774-437F-9439-BB63D25EE5E4}" destId="{ADD596EA-D1FA-4CCC-98F0-8BAD0994A3F9}" srcOrd="30" destOrd="0" presId="urn:microsoft.com/office/officeart/2005/8/layout/list1"/>
    <dgm:cxn modelId="{FEE1D4ED-7204-429B-BED5-7A51548A3CBC}" type="presParOf" srcId="{27721DF2-3774-437F-9439-BB63D25EE5E4}" destId="{DD81E5C4-B2D1-4D09-8B53-4A5A79CD15D5}" srcOrd="31" destOrd="0" presId="urn:microsoft.com/office/officeart/2005/8/layout/list1"/>
    <dgm:cxn modelId="{242C5A78-50BA-4D2D-97C3-1724E65E619C}" type="presParOf" srcId="{27721DF2-3774-437F-9439-BB63D25EE5E4}" destId="{18B011A0-48FD-43D3-8A31-0F3C2BC81B25}" srcOrd="32" destOrd="0" presId="urn:microsoft.com/office/officeart/2005/8/layout/list1"/>
    <dgm:cxn modelId="{E17C552C-927C-4BA6-B2F5-D1DE0C5DA34A}" type="presParOf" srcId="{18B011A0-48FD-43D3-8A31-0F3C2BC81B25}" destId="{1ADCB5D9-8A65-4D3A-B9FD-687469B05913}" srcOrd="0" destOrd="0" presId="urn:microsoft.com/office/officeart/2005/8/layout/list1"/>
    <dgm:cxn modelId="{CC7EC57B-8A2A-434E-84BB-495179B0EE7E}" type="presParOf" srcId="{18B011A0-48FD-43D3-8A31-0F3C2BC81B25}" destId="{9FF7A1FE-A725-4C46-96AC-5403B688F23C}" srcOrd="1" destOrd="0" presId="urn:microsoft.com/office/officeart/2005/8/layout/list1"/>
    <dgm:cxn modelId="{0D0B193D-B314-4E83-A6A2-E7312D6BD393}" type="presParOf" srcId="{27721DF2-3774-437F-9439-BB63D25EE5E4}" destId="{9D661A5C-69AF-4CE3-8F84-87EF58966BBE}" srcOrd="33" destOrd="0" presId="urn:microsoft.com/office/officeart/2005/8/layout/list1"/>
    <dgm:cxn modelId="{E565D715-4ED4-4434-AA2C-0AA105691448}" type="presParOf" srcId="{27721DF2-3774-437F-9439-BB63D25EE5E4}" destId="{0ACEDA47-7318-4E9B-BC6E-6F12849EBA88}"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182DA-1729-43BB-AA29-BFB2D8977F9E}">
      <dsp:nvSpPr>
        <dsp:cNvPr id="0" name=""/>
        <dsp:cNvSpPr/>
      </dsp:nvSpPr>
      <dsp:spPr>
        <a:xfrm>
          <a:off x="1595344" y="913"/>
          <a:ext cx="3923481" cy="2354088"/>
        </a:xfrm>
        <a:prstGeom prst="rect">
          <a:avLst/>
        </a:prstGeom>
        <a:solidFill>
          <a:srgbClr val="054AD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Calibri" panose="020F0502020204030204"/>
              <a:ea typeface="+mn-ea"/>
              <a:cs typeface="+mn-cs"/>
            </a:rPr>
            <a:t>The case study presents a typical eCommerce domain.</a:t>
          </a:r>
        </a:p>
      </dsp:txBody>
      <dsp:txXfrm>
        <a:off x="1595344" y="913"/>
        <a:ext cx="3923481" cy="2354088"/>
      </dsp:txXfrm>
    </dsp:sp>
    <dsp:sp modelId="{D4E50156-D280-4CDE-A5C9-B51407295881}">
      <dsp:nvSpPr>
        <dsp:cNvPr id="0" name=""/>
        <dsp:cNvSpPr/>
      </dsp:nvSpPr>
      <dsp:spPr>
        <a:xfrm>
          <a:off x="5911174" y="913"/>
          <a:ext cx="3923481" cy="2354088"/>
        </a:xfrm>
        <a:prstGeom prst="rect">
          <a:avLst/>
        </a:prstGeom>
        <a:solidFill>
          <a:srgbClr val="054AD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Calibri" panose="020F0502020204030204"/>
              <a:ea typeface="+mn-ea"/>
              <a:cs typeface="+mn-cs"/>
            </a:rPr>
            <a:t>The diagram shows the potential bounded contexts and starting points of the Microservices.</a:t>
          </a:r>
        </a:p>
      </dsp:txBody>
      <dsp:txXfrm>
        <a:off x="5911174" y="913"/>
        <a:ext cx="3923481" cy="2354088"/>
      </dsp:txXfrm>
    </dsp:sp>
    <dsp:sp modelId="{C4FE78D5-DE26-45B3-A243-F1B864E1EA59}">
      <dsp:nvSpPr>
        <dsp:cNvPr id="0" name=""/>
        <dsp:cNvSpPr/>
      </dsp:nvSpPr>
      <dsp:spPr>
        <a:xfrm>
          <a:off x="1595344" y="2747350"/>
          <a:ext cx="3923481" cy="2354088"/>
        </a:xfrm>
        <a:prstGeom prst="rect">
          <a:avLst/>
        </a:prstGeom>
        <a:solidFill>
          <a:srgbClr val="054ADA"/>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Calibri" panose="020F0502020204030204"/>
              <a:ea typeface="+mn-ea"/>
              <a:cs typeface="+mn-cs"/>
            </a:rPr>
            <a:t>The domain presents both synchronous and asynchronous cases. The orchestration of flows between services needs to be as per the training topic.</a:t>
          </a:r>
        </a:p>
      </dsp:txBody>
      <dsp:txXfrm>
        <a:off x="1595344" y="2747350"/>
        <a:ext cx="3923481" cy="2354088"/>
      </dsp:txXfrm>
    </dsp:sp>
    <dsp:sp modelId="{D52D692F-A843-4CE5-B0EA-3564EA974FB2}">
      <dsp:nvSpPr>
        <dsp:cNvPr id="0" name=""/>
        <dsp:cNvSpPr/>
      </dsp:nvSpPr>
      <dsp:spPr>
        <a:xfrm>
          <a:off x="5911174" y="2747350"/>
          <a:ext cx="3923481" cy="2354088"/>
        </a:xfrm>
        <a:prstGeom prst="rect">
          <a:avLst/>
        </a:prstGeom>
        <a:solidFill>
          <a:schemeClr val="tx1"/>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Calibri" panose="020F0502020204030204"/>
              <a:ea typeface="+mn-ea"/>
              <a:cs typeface="+mn-cs"/>
            </a:rPr>
            <a:t>The same domain can be purely a monolith, a modular monolith, a distributed synchronous Microservices, a distributed event driven </a:t>
          </a:r>
          <a:r>
            <a:rPr lang="en-IN" sz="1900" kern="1200">
              <a:solidFill>
                <a:sysClr val="window" lastClr="FFFFFF"/>
              </a:solidFill>
              <a:latin typeface="Calibri" panose="020F0502020204030204"/>
              <a:ea typeface="+mn-ea"/>
              <a:cs typeface="+mn-cs"/>
            </a:rPr>
            <a:t>Microservice, or a domain-driven </a:t>
          </a:r>
          <a:r>
            <a:rPr lang="en-IN" sz="1900" kern="1200" dirty="0">
              <a:solidFill>
                <a:sysClr val="window" lastClr="FFFFFF"/>
              </a:solidFill>
              <a:latin typeface="Calibri" panose="020F0502020204030204"/>
              <a:ea typeface="+mn-ea"/>
              <a:cs typeface="+mn-cs"/>
            </a:rPr>
            <a:t>design based Microservice depending on the topic of the training.</a:t>
          </a:r>
        </a:p>
      </dsp:txBody>
      <dsp:txXfrm>
        <a:off x="5911174" y="2747350"/>
        <a:ext cx="3923481" cy="2354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4E5F2-99A2-4250-B1A6-3FE067D370F6}">
      <dsp:nvSpPr>
        <dsp:cNvPr id="0" name=""/>
        <dsp:cNvSpPr/>
      </dsp:nvSpPr>
      <dsp:spPr>
        <a:xfrm>
          <a:off x="0" y="113849"/>
          <a:ext cx="8732520" cy="8127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7741" tIns="124968" rIns="677741"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Allows for products to be added, archived, and managed in general</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Allows for products to be searched</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Search decorated with user recommendations</a:t>
          </a:r>
        </a:p>
      </dsp:txBody>
      <dsp:txXfrm>
        <a:off x="0" y="113849"/>
        <a:ext cx="8732520" cy="812700"/>
      </dsp:txXfrm>
    </dsp:sp>
    <dsp:sp modelId="{0D724557-47CB-42E3-ABA7-0AEE6879D0EB}">
      <dsp:nvSpPr>
        <dsp:cNvPr id="0" name=""/>
        <dsp:cNvSpPr/>
      </dsp:nvSpPr>
      <dsp:spPr>
        <a:xfrm>
          <a:off x="436626" y="25289"/>
          <a:ext cx="6112764"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048" tIns="0" rIns="231048"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PRODUCT BOUNDED CONTEXT</a:t>
          </a:r>
        </a:p>
      </dsp:txBody>
      <dsp:txXfrm>
        <a:off x="445272" y="33935"/>
        <a:ext cx="6095472" cy="159828"/>
      </dsp:txXfrm>
    </dsp:sp>
    <dsp:sp modelId="{E88DB802-ADC3-4C29-899D-5B4AA5239045}">
      <dsp:nvSpPr>
        <dsp:cNvPr id="0" name=""/>
        <dsp:cNvSpPr/>
      </dsp:nvSpPr>
      <dsp:spPr>
        <a:xfrm>
          <a:off x="0" y="1047509"/>
          <a:ext cx="8732520" cy="1020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7741" tIns="124968" rIns="677741"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Provides customer management</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Allows for addresses to be captured and updated</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Allows for pre-configured payment methods</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Emits customer add/update domain events</a:t>
          </a:r>
        </a:p>
      </dsp:txBody>
      <dsp:txXfrm>
        <a:off x="0" y="1047509"/>
        <a:ext cx="8732520" cy="1020600"/>
      </dsp:txXfrm>
    </dsp:sp>
    <dsp:sp modelId="{D1ADA8DF-6E3D-4DE4-9B50-9BC5B4C63201}">
      <dsp:nvSpPr>
        <dsp:cNvPr id="0" name=""/>
        <dsp:cNvSpPr/>
      </dsp:nvSpPr>
      <dsp:spPr>
        <a:xfrm>
          <a:off x="436626" y="958949"/>
          <a:ext cx="6112764"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048" tIns="0" rIns="231048"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CUSTOMER BOUNDED CONTEXT</a:t>
          </a:r>
        </a:p>
      </dsp:txBody>
      <dsp:txXfrm>
        <a:off x="445272" y="967595"/>
        <a:ext cx="6095472" cy="159828"/>
      </dsp:txXfrm>
    </dsp:sp>
    <dsp:sp modelId="{FC6A519B-9217-42EC-A161-3676D969CA51}">
      <dsp:nvSpPr>
        <dsp:cNvPr id="0" name=""/>
        <dsp:cNvSpPr/>
      </dsp:nvSpPr>
      <dsp:spPr>
        <a:xfrm>
          <a:off x="0" y="2189069"/>
          <a:ext cx="8732520" cy="6048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7741" tIns="124968" rIns="677741"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Provided authentication and authorization(Role-based)</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Provides the basic landing page (SPA or otherwise) post authentication</a:t>
          </a:r>
        </a:p>
      </dsp:txBody>
      <dsp:txXfrm>
        <a:off x="0" y="2189069"/>
        <a:ext cx="8732520" cy="604800"/>
      </dsp:txXfrm>
    </dsp:sp>
    <dsp:sp modelId="{FACD4620-6652-4000-A4FD-84B5EA542319}">
      <dsp:nvSpPr>
        <dsp:cNvPr id="0" name=""/>
        <dsp:cNvSpPr/>
      </dsp:nvSpPr>
      <dsp:spPr>
        <a:xfrm>
          <a:off x="436626" y="2100509"/>
          <a:ext cx="6112764"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048" tIns="0" rIns="231048"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SECURITY BOUNDED CONTEXT</a:t>
          </a:r>
        </a:p>
      </dsp:txBody>
      <dsp:txXfrm>
        <a:off x="445272" y="2109155"/>
        <a:ext cx="6095472" cy="159828"/>
      </dsp:txXfrm>
    </dsp:sp>
    <dsp:sp modelId="{9EDEE9C3-5FD3-4AB5-BDBD-680526AECE98}">
      <dsp:nvSpPr>
        <dsp:cNvPr id="0" name=""/>
        <dsp:cNvSpPr/>
      </dsp:nvSpPr>
      <dsp:spPr>
        <a:xfrm>
          <a:off x="0" y="2914830"/>
          <a:ext cx="8732520" cy="8127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7741" tIns="124968" rIns="677741"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Provides cart operations as abstraction for shopping actions</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Provides the ordering pre-requisites</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Publishes line item management APIs.</a:t>
          </a:r>
        </a:p>
      </dsp:txBody>
      <dsp:txXfrm>
        <a:off x="0" y="2914830"/>
        <a:ext cx="8732520" cy="812700"/>
      </dsp:txXfrm>
    </dsp:sp>
    <dsp:sp modelId="{DF95A4E8-0FE6-4FD7-8499-DF1040357009}">
      <dsp:nvSpPr>
        <dsp:cNvPr id="0" name=""/>
        <dsp:cNvSpPr/>
      </dsp:nvSpPr>
      <dsp:spPr>
        <a:xfrm>
          <a:off x="436626" y="2826269"/>
          <a:ext cx="6112764"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048" tIns="0" rIns="231048"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CART BOUNDED CONTEXT</a:t>
          </a:r>
        </a:p>
      </dsp:txBody>
      <dsp:txXfrm>
        <a:off x="445272" y="2834915"/>
        <a:ext cx="6095472" cy="159828"/>
      </dsp:txXfrm>
    </dsp:sp>
    <dsp:sp modelId="{6571237E-EEA9-46FE-8EB9-CA61BF4C2F29}">
      <dsp:nvSpPr>
        <dsp:cNvPr id="0" name=""/>
        <dsp:cNvSpPr/>
      </dsp:nvSpPr>
      <dsp:spPr>
        <a:xfrm>
          <a:off x="0" y="3848490"/>
          <a:ext cx="8732520" cy="10206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7741" tIns="124968" rIns="677741"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Takes cart state and raises a domain event to fulfil order</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Post ordering provides recommendations post the products purchased</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Talks to discount service to provide user discounts at cart checkout</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Publishes the orders to recommendation service to update the loyalty and rewards</a:t>
          </a:r>
        </a:p>
      </dsp:txBody>
      <dsp:txXfrm>
        <a:off x="0" y="3848490"/>
        <a:ext cx="8732520" cy="1020600"/>
      </dsp:txXfrm>
    </dsp:sp>
    <dsp:sp modelId="{F6A8DEF0-8788-4E30-BC57-5A3ECAAB902F}">
      <dsp:nvSpPr>
        <dsp:cNvPr id="0" name=""/>
        <dsp:cNvSpPr/>
      </dsp:nvSpPr>
      <dsp:spPr>
        <a:xfrm>
          <a:off x="436626" y="3759930"/>
          <a:ext cx="6112764"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048" tIns="0" rIns="231048"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ORDER BOUNDED CONTEXT</a:t>
          </a:r>
        </a:p>
      </dsp:txBody>
      <dsp:txXfrm>
        <a:off x="445272" y="3768576"/>
        <a:ext cx="6095472" cy="159828"/>
      </dsp:txXfrm>
    </dsp:sp>
    <dsp:sp modelId="{6C4DEE48-C63E-438F-AB3A-E8B6D3D27D58}">
      <dsp:nvSpPr>
        <dsp:cNvPr id="0" name=""/>
        <dsp:cNvSpPr/>
      </dsp:nvSpPr>
      <dsp:spPr>
        <a:xfrm>
          <a:off x="0" y="4990050"/>
          <a:ext cx="8732520" cy="6048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7741" tIns="124968" rIns="677741"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Takes the order domain event and prepares the inventory for shipping</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Provided APIs to track the order delivery and updates the order state with the same asynchronously</a:t>
          </a:r>
        </a:p>
      </dsp:txBody>
      <dsp:txXfrm>
        <a:off x="0" y="4990050"/>
        <a:ext cx="8732520" cy="604800"/>
      </dsp:txXfrm>
    </dsp:sp>
    <dsp:sp modelId="{8C866960-5D85-4800-8689-0142609A6FF7}">
      <dsp:nvSpPr>
        <dsp:cNvPr id="0" name=""/>
        <dsp:cNvSpPr/>
      </dsp:nvSpPr>
      <dsp:spPr>
        <a:xfrm>
          <a:off x="436626" y="4901490"/>
          <a:ext cx="6112764"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048" tIns="0" rIns="231048"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LOGISTICS BOUNDED CONTEXT</a:t>
          </a:r>
        </a:p>
      </dsp:txBody>
      <dsp:txXfrm>
        <a:off x="445272" y="4910136"/>
        <a:ext cx="6095472" cy="159828"/>
      </dsp:txXfrm>
    </dsp:sp>
    <dsp:sp modelId="{A5B3CC03-FF8E-442F-AE72-DBA5FA8ABD8C}">
      <dsp:nvSpPr>
        <dsp:cNvPr id="0" name=""/>
        <dsp:cNvSpPr/>
      </dsp:nvSpPr>
      <dsp:spPr>
        <a:xfrm>
          <a:off x="0" y="5715810"/>
          <a:ext cx="8732520" cy="6048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7741" tIns="124968" rIns="677741"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Builds recommendation engine as per user preferences, address and previous orders</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Provides recommendations during search and post-checkout</a:t>
          </a:r>
        </a:p>
      </dsp:txBody>
      <dsp:txXfrm>
        <a:off x="0" y="5715810"/>
        <a:ext cx="8732520" cy="604800"/>
      </dsp:txXfrm>
    </dsp:sp>
    <dsp:sp modelId="{54DA5D94-4A17-4A4E-8DA6-CE324F1BF7AF}">
      <dsp:nvSpPr>
        <dsp:cNvPr id="0" name=""/>
        <dsp:cNvSpPr/>
      </dsp:nvSpPr>
      <dsp:spPr>
        <a:xfrm>
          <a:off x="436626" y="5627250"/>
          <a:ext cx="6112764"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048" tIns="0" rIns="231048"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RECOMMENDATIONS BOUNDED CONTEXT</a:t>
          </a:r>
        </a:p>
      </dsp:txBody>
      <dsp:txXfrm>
        <a:off x="445272" y="5635896"/>
        <a:ext cx="6095472" cy="159828"/>
      </dsp:txXfrm>
    </dsp:sp>
    <dsp:sp modelId="{ADD596EA-D1FA-4CCC-98F0-8BAD0994A3F9}">
      <dsp:nvSpPr>
        <dsp:cNvPr id="0" name=""/>
        <dsp:cNvSpPr/>
      </dsp:nvSpPr>
      <dsp:spPr>
        <a:xfrm>
          <a:off x="0" y="6441570"/>
          <a:ext cx="8732520" cy="3969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7741" tIns="124968" rIns="677741" bIns="85344" numCol="1" spcCol="1270" anchor="t" anchorCtr="0">
          <a:noAutofit/>
        </a:bodyPr>
        <a:lstStyle/>
        <a:p>
          <a:pPr marL="114300" lvl="1" indent="-114300" algn="l" defTabSz="533400">
            <a:lnSpc>
              <a:spcPct val="90000"/>
            </a:lnSpc>
            <a:spcBef>
              <a:spcPct val="0"/>
            </a:spcBef>
            <a:spcAft>
              <a:spcPct val="15000"/>
            </a:spcAft>
            <a:buNone/>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Provides product discounts for a user context</a:t>
          </a:r>
        </a:p>
      </dsp:txBody>
      <dsp:txXfrm>
        <a:off x="0" y="6441570"/>
        <a:ext cx="8732520" cy="396900"/>
      </dsp:txXfrm>
    </dsp:sp>
    <dsp:sp modelId="{F8630D0D-2C8A-4CB0-8E30-B70DDF238595}">
      <dsp:nvSpPr>
        <dsp:cNvPr id="0" name=""/>
        <dsp:cNvSpPr/>
      </dsp:nvSpPr>
      <dsp:spPr>
        <a:xfrm>
          <a:off x="436626" y="6353010"/>
          <a:ext cx="6112764"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048" tIns="0" rIns="231048"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SAVINGS BOUNDED CONTEXT</a:t>
          </a:r>
        </a:p>
      </dsp:txBody>
      <dsp:txXfrm>
        <a:off x="445272" y="6361656"/>
        <a:ext cx="6095472" cy="159828"/>
      </dsp:txXfrm>
    </dsp:sp>
    <dsp:sp modelId="{0ACEDA47-7318-4E9B-BC6E-6F12849EBA88}">
      <dsp:nvSpPr>
        <dsp:cNvPr id="0" name=""/>
        <dsp:cNvSpPr/>
      </dsp:nvSpPr>
      <dsp:spPr>
        <a:xfrm>
          <a:off x="0" y="6959430"/>
          <a:ext cx="8732520" cy="604800"/>
        </a:xfrm>
        <a:prstGeom prst="rect">
          <a:avLst/>
        </a:prstGeom>
        <a:solidFill>
          <a:srgbClr val="E7E6E6">
            <a:alpha val="90000"/>
            <a:hueOff val="0"/>
            <a:satOff val="0"/>
            <a:lumOff val="0"/>
            <a:alphaOff val="0"/>
          </a:srgbClr>
        </a:solidFill>
        <a:ln w="12700" cap="flat" cmpd="sng" algn="ctr">
          <a:solidFill>
            <a:srgbClr val="44546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77741" tIns="124968" rIns="677741" bIns="85344" numCol="1" spcCol="1270" anchor="t" anchorCtr="0">
          <a:noAutofit/>
        </a:bodyPr>
        <a:lstStyle/>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Tracks loyalty for a customer and provides rewards</a:t>
          </a:r>
        </a:p>
        <a:p>
          <a:pPr marL="114300" lvl="1" indent="-114300" algn="l" defTabSz="533400">
            <a:lnSpc>
              <a:spcPct val="90000"/>
            </a:lnSpc>
            <a:spcBef>
              <a:spcPct val="0"/>
            </a:spcBef>
            <a:spcAft>
              <a:spcPct val="15000"/>
            </a:spcAft>
            <a:buChar char="•"/>
          </a:pPr>
          <a:r>
            <a:rPr lang="en-IN" sz="1200" kern="1200" dirty="0">
              <a:solidFill>
                <a:sysClr val="windowText" lastClr="000000">
                  <a:hueOff val="0"/>
                  <a:satOff val="0"/>
                  <a:lumOff val="0"/>
                  <a:alphaOff val="0"/>
                </a:sysClr>
              </a:solidFill>
              <a:latin typeface="IBM Plex Sans" panose="020B0503050203000203" pitchFamily="34" charset="0"/>
              <a:ea typeface="+mn-ea"/>
              <a:cs typeface="+mn-cs"/>
            </a:rPr>
            <a:t>Enables redemption of loyalty and rewards points</a:t>
          </a:r>
        </a:p>
      </dsp:txBody>
      <dsp:txXfrm>
        <a:off x="0" y="6959430"/>
        <a:ext cx="8732520" cy="604800"/>
      </dsp:txXfrm>
    </dsp:sp>
    <dsp:sp modelId="{9FF7A1FE-A725-4C46-96AC-5403B688F23C}">
      <dsp:nvSpPr>
        <dsp:cNvPr id="0" name=""/>
        <dsp:cNvSpPr/>
      </dsp:nvSpPr>
      <dsp:spPr>
        <a:xfrm>
          <a:off x="436626" y="6870870"/>
          <a:ext cx="6112764" cy="177120"/>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048" tIns="0" rIns="231048" bIns="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LOYALITY AND REWARDS BOUNDED CONTEXT</a:t>
          </a:r>
        </a:p>
      </dsp:txBody>
      <dsp:txXfrm>
        <a:off x="445272" y="6879516"/>
        <a:ext cx="6095472" cy="15982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2/5/2020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5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srcRect t="12500" b="30834"/>
          <a:stretch/>
        </p:blipFill>
        <p:spPr>
          <a:xfrm>
            <a:off x="0" y="2011680"/>
            <a:ext cx="14630400" cy="6217920"/>
          </a:xfrm>
        </p:spPr>
      </p:pic>
      <p:sp>
        <p:nvSpPr>
          <p:cNvPr id="3" name="Title 2"/>
          <p:cNvSpPr>
            <a:spLocks noGrp="1"/>
          </p:cNvSpPr>
          <p:nvPr>
            <p:ph type="title"/>
          </p:nvPr>
        </p:nvSpPr>
        <p:spPr>
          <a:xfrm>
            <a:off x="4114800" y="411480"/>
            <a:ext cx="10058400" cy="3383280"/>
          </a:xfrm>
        </p:spPr>
        <p:txBody>
          <a:bodyPr/>
          <a:lstStyle/>
          <a:p>
            <a:r>
              <a:rPr lang="en-US" dirty="0">
                <a:latin typeface="IBM Plex Sans" charset="0"/>
                <a:ea typeface="IBM Plex Sans" charset="0"/>
                <a:cs typeface="IBM Plex Sans" charset="0"/>
              </a:rPr>
              <a:t>Microservices: Case Study</a:t>
            </a:r>
            <a:br>
              <a:rPr lang="en-US" dirty="0">
                <a:latin typeface="IBM Plex Sans" charset="0"/>
                <a:ea typeface="IBM Plex Sans" charset="0"/>
                <a:cs typeface="IBM Plex Sans" charset="0"/>
              </a:rPr>
            </a:br>
            <a:br>
              <a:rPr lang="en-US" dirty="0">
                <a:latin typeface="IBM Plex Sans" charset="0"/>
                <a:ea typeface="IBM Plex Sans" charset="0"/>
                <a:cs typeface="IBM Plex Sans" charset="0"/>
              </a:rPr>
            </a:br>
            <a:r>
              <a:rPr lang="en-US" sz="4000" b="0" dirty="0">
                <a:latin typeface="IBM Plex Sans" charset="0"/>
                <a:ea typeface="IBM Plex Sans" charset="0"/>
                <a:cs typeface="IBM Plex Sans" charset="0"/>
              </a:rPr>
              <a:t>Audience: All Roles</a:t>
            </a: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E2A283-D448-4C8A-BE78-6BAC180FB5C8}"/>
              </a:ext>
            </a:extLst>
          </p:cNvPr>
          <p:cNvPicPr>
            <a:picLocks noChangeAspect="1"/>
          </p:cNvPicPr>
          <p:nvPr/>
        </p:nvPicPr>
        <p:blipFill rotWithShape="1">
          <a:blip r:embed="rId2"/>
          <a:srcRect l="24098" r="46079"/>
          <a:stretch/>
        </p:blipFill>
        <p:spPr>
          <a:xfrm>
            <a:off x="0" y="0"/>
            <a:ext cx="367792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Case Study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endParaRPr lang="en-US"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charset="0"/>
              </a:rPr>
              <a:t>Activity</a:t>
            </a:r>
            <a:endParaRPr kumimoji="0" lang="en-US" sz="2000" b="0" i="0" u="none" strike="noStrike" kern="1200" cap="none" spc="0" normalizeH="0" baseline="0" noProof="0" dirty="0">
              <a:ln>
                <a:noFill/>
              </a:ln>
              <a:solidFill>
                <a:srgbClr val="000000"/>
              </a:solidFill>
              <a:effectLst/>
              <a:uLnTx/>
              <a:uFillTx/>
              <a:latin typeface="IBM Plex Sans" charset="0"/>
            </a:endParaRPr>
          </a:p>
        </p:txBody>
      </p:sp>
      <p:graphicFrame>
        <p:nvGraphicFramePr>
          <p:cNvPr id="11" name="Table 10">
            <a:extLst>
              <a:ext uri="{FF2B5EF4-FFF2-40B4-BE49-F238E27FC236}">
                <a16:creationId xmlns:a16="http://schemas.microsoft.com/office/drawing/2014/main" id="{25A12D65-ADCD-4339-991D-D9BA13A053AA}"/>
              </a:ext>
            </a:extLst>
          </p:cNvPr>
          <p:cNvGraphicFramePr>
            <a:graphicFrameLocks noGrp="1"/>
          </p:cNvGraphicFramePr>
          <p:nvPr>
            <p:extLst>
              <p:ext uri="{D42A27DB-BD31-4B8C-83A1-F6EECF244321}">
                <p14:modId xmlns:p14="http://schemas.microsoft.com/office/powerpoint/2010/main" val="608243805"/>
              </p:ext>
            </p:extLst>
          </p:nvPr>
        </p:nvGraphicFramePr>
        <p:xfrm>
          <a:off x="3962400" y="2057400"/>
          <a:ext cx="10210800" cy="2793365"/>
        </p:xfrm>
        <a:graphic>
          <a:graphicData uri="http://schemas.openxmlformats.org/drawingml/2006/table">
            <a:tbl>
              <a:tblPr firstRow="1" bandRow="1">
                <a:tableStyleId>{69CF1AB2-1976-4502-BF36-3FF5EA218861}</a:tableStyleId>
              </a:tblPr>
              <a:tblGrid>
                <a:gridCol w="1798320">
                  <a:extLst>
                    <a:ext uri="{9D8B030D-6E8A-4147-A177-3AD203B41FA5}">
                      <a16:colId xmlns:a16="http://schemas.microsoft.com/office/drawing/2014/main" val="1255515953"/>
                    </a:ext>
                  </a:extLst>
                </a:gridCol>
                <a:gridCol w="8412480">
                  <a:extLst>
                    <a:ext uri="{9D8B030D-6E8A-4147-A177-3AD203B41FA5}">
                      <a16:colId xmlns:a16="http://schemas.microsoft.com/office/drawing/2014/main" val="3221769668"/>
                    </a:ext>
                  </a:extLst>
                </a:gridCol>
              </a:tblGrid>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600" b="1" i="0" u="none" strike="noStrike" cap="none" normalizeH="0" baseline="0" dirty="0">
                          <a:ln>
                            <a:noFill/>
                          </a:ln>
                          <a:solidFill>
                            <a:schemeClr val="bg2"/>
                          </a:solidFill>
                          <a:effectLst/>
                          <a:latin typeface="IBM Plex Sans" panose="020B0503050203000203" pitchFamily="34" charset="0"/>
                          <a:cs typeface="Arial" panose="020B0604020202020204" pitchFamily="34" charset="0"/>
                        </a:rPr>
                        <a:t>Purpose</a:t>
                      </a:r>
                    </a:p>
                  </a:txBody>
                  <a:tcPr marL="228600" anchor="ctr" horzOverflow="overflow">
                    <a:solidFill>
                      <a:schemeClr val="bg1">
                        <a:lumMod val="50000"/>
                        <a:lumOff val="50000"/>
                      </a:schemeClr>
                    </a:solidFill>
                  </a:tcPr>
                </a:tc>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6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This is supplementary case study to orient the Microservices bootcamp labs around.</a:t>
                      </a:r>
                    </a:p>
                  </a:txBody>
                  <a:tcPr marL="228600" anchor="ctr" horzOverflow="overflow">
                    <a:solidFill>
                      <a:schemeClr val="accent1">
                        <a:lumMod val="20000"/>
                        <a:lumOff val="80000"/>
                      </a:schemeClr>
                    </a:solidFill>
                  </a:tcPr>
                </a:tc>
                <a:extLst>
                  <a:ext uri="{0D108BD9-81ED-4DB2-BD59-A6C34878D82A}">
                    <a16:rowId xmlns:a16="http://schemas.microsoft.com/office/drawing/2014/main" val="1061542083"/>
                  </a:ext>
                </a:extLst>
              </a:tr>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1" i="0" u="none" strike="noStrike" kern="1200" cap="none" spc="0" normalizeH="0" baseline="0" noProof="0" dirty="0">
                          <a:ln>
                            <a:noFill/>
                          </a:ln>
                          <a:solidFill>
                            <a:schemeClr val="bg2"/>
                          </a:solidFill>
                          <a:effectLst/>
                          <a:uLnTx/>
                          <a:uFillTx/>
                          <a:latin typeface="IBM Plex Sans" panose="020B0503050203000203" pitchFamily="34" charset="0"/>
                          <a:ea typeface="+mn-ea"/>
                          <a:cs typeface="Arial" panose="020B0604020202020204" pitchFamily="34" charset="0"/>
                        </a:rPr>
                        <a:t>Preparation</a:t>
                      </a:r>
                    </a:p>
                  </a:txBody>
                  <a:tcPr marL="228600" anchor="ctr" horzOverflow="overflow">
                    <a:solidFill>
                      <a:schemeClr val="bg1">
                        <a:lumMod val="50000"/>
                        <a:lumOff val="50000"/>
                      </a:schemeClr>
                    </a:solidFill>
                  </a:tcPr>
                </a:tc>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0" i="0" u="none" strike="noStrike" kern="1200" cap="none" normalizeH="0" baseline="0" noProof="0" dirty="0">
                          <a:ln>
                            <a:noFill/>
                          </a:ln>
                          <a:solidFill>
                            <a:schemeClr val="tx1"/>
                          </a:solidFill>
                          <a:effectLst/>
                          <a:latin typeface="IBM Plex Sans" panose="020B0503050203000203" pitchFamily="34" charset="0"/>
                          <a:ea typeface="+mn-ea"/>
                          <a:cs typeface="Arial" panose="020B0604020202020204" pitchFamily="34" charset="0"/>
                        </a:rPr>
                        <a:t>The labs follow the topics/sub-topics that need to be delivered before attempting the labs.</a:t>
                      </a:r>
                    </a:p>
                  </a:txBody>
                  <a:tcPr marL="228600" anchor="ctr" horzOverflow="overflow">
                    <a:solidFill>
                      <a:schemeClr val="accent1">
                        <a:lumMod val="20000"/>
                        <a:lumOff val="80000"/>
                      </a:schemeClr>
                    </a:solidFill>
                  </a:tcPr>
                </a:tc>
                <a:extLst>
                  <a:ext uri="{0D108BD9-81ED-4DB2-BD59-A6C34878D82A}">
                    <a16:rowId xmlns:a16="http://schemas.microsoft.com/office/drawing/2014/main" val="3187827419"/>
                  </a:ext>
                </a:extLst>
              </a:tr>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1" i="0" u="none" strike="noStrike" kern="1200" cap="none" spc="0" normalizeH="0" baseline="0" noProof="0" dirty="0">
                          <a:ln>
                            <a:noFill/>
                          </a:ln>
                          <a:solidFill>
                            <a:schemeClr val="bg2"/>
                          </a:solidFill>
                          <a:effectLst/>
                          <a:uLnTx/>
                          <a:uFillTx/>
                          <a:latin typeface="IBM Plex Sans" panose="020B0503050203000203" pitchFamily="34" charset="0"/>
                          <a:ea typeface="+mn-ea"/>
                          <a:cs typeface="Arial" panose="020B0604020202020204" pitchFamily="34" charset="0"/>
                        </a:rPr>
                        <a:t>Process</a:t>
                      </a:r>
                    </a:p>
                  </a:txBody>
                  <a:tcPr marL="228600" anchor="ctr" horzOverflow="overflow">
                    <a:solidFill>
                      <a:schemeClr val="bg1">
                        <a:lumMod val="50000"/>
                        <a:lumOff val="50000"/>
                      </a:schemeClr>
                    </a:solidFill>
                  </a:tcPr>
                </a:tc>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0" i="0" u="none" strike="noStrike" kern="1200" cap="none" normalizeH="0" baseline="0" noProof="0" dirty="0">
                          <a:ln>
                            <a:noFill/>
                          </a:ln>
                          <a:solidFill>
                            <a:schemeClr val="tx1"/>
                          </a:solidFill>
                          <a:effectLst/>
                          <a:latin typeface="IBM Plex Sans" panose="020B0503050203000203" pitchFamily="34" charset="0"/>
                          <a:ea typeface="+mn-ea"/>
                          <a:cs typeface="Arial" panose="020B0604020202020204" pitchFamily="34" charset="0"/>
                        </a:rPr>
                        <a:t>In labs for SMEs: The SME labs would be pre-implemented labs which can be referred to in the classroom. </a:t>
                      </a:r>
                      <a:br>
                        <a:rPr kumimoji="0" lang="en-US" altLang="en-US" sz="1600" b="0" i="0" u="none" strike="noStrike" kern="1200" cap="none" normalizeH="0" baseline="0" noProof="0" dirty="0">
                          <a:ln>
                            <a:noFill/>
                          </a:ln>
                          <a:solidFill>
                            <a:schemeClr val="tx1"/>
                          </a:solidFill>
                          <a:effectLst/>
                          <a:latin typeface="IBM Plex Sans" panose="020B0503050203000203" pitchFamily="34" charset="0"/>
                          <a:ea typeface="+mn-ea"/>
                          <a:cs typeface="Arial" panose="020B0604020202020204" pitchFamily="34" charset="0"/>
                        </a:rPr>
                      </a:br>
                      <a:r>
                        <a:rPr kumimoji="0" lang="en-US" altLang="en-US" sz="1600" b="0" i="0" u="none" strike="noStrike" kern="1200" cap="none" normalizeH="0" baseline="0" noProof="0" dirty="0">
                          <a:ln>
                            <a:noFill/>
                          </a:ln>
                          <a:solidFill>
                            <a:schemeClr val="tx1"/>
                          </a:solidFill>
                          <a:effectLst/>
                          <a:latin typeface="IBM Plex Sans" panose="020B0503050203000203" pitchFamily="34" charset="0"/>
                          <a:ea typeface="+mn-ea"/>
                          <a:cs typeface="Arial" panose="020B0604020202020204" pitchFamily="34" charset="0"/>
                        </a:rPr>
                        <a:t>During classroom training for participants: Participants should be able to build the labs from scratch during the hands on sessions in the classroom.</a:t>
                      </a:r>
                    </a:p>
                  </a:txBody>
                  <a:tcPr marL="228600" anchor="ctr" horzOverflow="overflow">
                    <a:solidFill>
                      <a:schemeClr val="accent1">
                        <a:lumMod val="20000"/>
                        <a:lumOff val="80000"/>
                      </a:schemeClr>
                    </a:solidFill>
                  </a:tcPr>
                </a:tc>
                <a:extLst>
                  <a:ext uri="{0D108BD9-81ED-4DB2-BD59-A6C34878D82A}">
                    <a16:rowId xmlns:a16="http://schemas.microsoft.com/office/drawing/2014/main" val="3280213090"/>
                  </a:ext>
                </a:extLst>
              </a:tr>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1" i="0" u="none" strike="noStrike" kern="1200" cap="none" spc="0" normalizeH="0" baseline="0" noProof="0" dirty="0">
                          <a:ln>
                            <a:noFill/>
                          </a:ln>
                          <a:solidFill>
                            <a:schemeClr val="bg2"/>
                          </a:solidFill>
                          <a:effectLst/>
                          <a:uLnTx/>
                          <a:uFillTx/>
                          <a:latin typeface="IBM Plex Sans" panose="020B0503050203000203" pitchFamily="34" charset="0"/>
                          <a:ea typeface="+mn-ea"/>
                          <a:cs typeface="Arial" panose="020B0604020202020204" pitchFamily="34" charset="0"/>
                        </a:rPr>
                        <a:t>Product</a:t>
                      </a:r>
                    </a:p>
                  </a:txBody>
                  <a:tcPr marL="228600" anchor="ctr" horzOverflow="overflow">
                    <a:solidFill>
                      <a:schemeClr val="bg1">
                        <a:lumMod val="50000"/>
                        <a:lumOff val="50000"/>
                      </a:schemeClr>
                    </a:solidFill>
                  </a:tcPr>
                </a:tc>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0" i="0" u="none" strike="noStrike" kern="1200" cap="none" normalizeH="0" baseline="0" noProof="0" dirty="0">
                          <a:ln>
                            <a:noFill/>
                          </a:ln>
                          <a:solidFill>
                            <a:schemeClr val="tx1"/>
                          </a:solidFill>
                          <a:effectLst/>
                          <a:latin typeface="IBM Plex Sans" panose="020B0503050203000203" pitchFamily="34" charset="0"/>
                          <a:ea typeface="+mn-ea"/>
                          <a:cs typeface="Arial" panose="020B0604020202020204" pitchFamily="34" charset="0"/>
                        </a:rPr>
                        <a:t>The labs for all bootcamp tracks are built around the case study to achieve coherence of topics and logical progression between labs for topics.</a:t>
                      </a:r>
                    </a:p>
                  </a:txBody>
                  <a:tcPr marL="228600" anchor="ctr" horzOverflow="overflow">
                    <a:solidFill>
                      <a:schemeClr val="accent1">
                        <a:lumMod val="20000"/>
                        <a:lumOff val="80000"/>
                      </a:schemeClr>
                    </a:solidFill>
                  </a:tcPr>
                </a:tc>
                <a:extLst>
                  <a:ext uri="{0D108BD9-81ED-4DB2-BD59-A6C34878D82A}">
                    <a16:rowId xmlns:a16="http://schemas.microsoft.com/office/drawing/2014/main" val="625903273"/>
                  </a:ext>
                </a:extLst>
              </a:tr>
            </a:tbl>
          </a:graphicData>
        </a:graphic>
      </p:graphicFrame>
    </p:spTree>
    <p:extLst>
      <p:ext uri="{BB962C8B-B14F-4D97-AF65-F5344CB8AC3E}">
        <p14:creationId xmlns:p14="http://schemas.microsoft.com/office/powerpoint/2010/main" val="45441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6D84BB-6DF5-45A0-A864-E1BF63D4FB42}"/>
              </a:ext>
            </a:extLst>
          </p:cNvPr>
          <p:cNvSpPr>
            <a:spLocks noGrp="1"/>
          </p:cNvSpPr>
          <p:nvPr>
            <p:ph type="body" sz="quarter" idx="11"/>
          </p:nvPr>
        </p:nvSpPr>
        <p:spPr/>
        <p:txBody>
          <a:bodyPr/>
          <a:lstStyle/>
          <a:p>
            <a:r>
              <a:rPr lang="en-IN" dirty="0"/>
              <a:t>Microservices: Case Study</a:t>
            </a:r>
          </a:p>
        </p:txBody>
      </p:sp>
      <p:sp>
        <p:nvSpPr>
          <p:cNvPr id="3" name="Text Placeholder 2">
            <a:extLst>
              <a:ext uri="{FF2B5EF4-FFF2-40B4-BE49-F238E27FC236}">
                <a16:creationId xmlns:a16="http://schemas.microsoft.com/office/drawing/2014/main" id="{093C491E-9012-490E-B1FE-BBC579D949EF}"/>
              </a:ext>
            </a:extLst>
          </p:cNvPr>
          <p:cNvSpPr>
            <a:spLocks noGrp="1"/>
          </p:cNvSpPr>
          <p:nvPr>
            <p:ph type="body" sz="quarter" idx="14"/>
          </p:nvPr>
        </p:nvSpPr>
        <p:spPr/>
        <p:txBody>
          <a:bodyPr/>
          <a:lstStyle/>
          <a:p>
            <a:endParaRPr lang="en-IN"/>
          </a:p>
        </p:txBody>
      </p:sp>
      <p:sp>
        <p:nvSpPr>
          <p:cNvPr id="5" name="Title 4">
            <a:extLst>
              <a:ext uri="{FF2B5EF4-FFF2-40B4-BE49-F238E27FC236}">
                <a16:creationId xmlns:a16="http://schemas.microsoft.com/office/drawing/2014/main" id="{170181B5-8FF1-466B-80F6-FB162B403AE9}"/>
              </a:ext>
            </a:extLst>
          </p:cNvPr>
          <p:cNvSpPr>
            <a:spLocks noGrp="1"/>
          </p:cNvSpPr>
          <p:nvPr>
            <p:ph type="title"/>
          </p:nvPr>
        </p:nvSpPr>
        <p:spPr/>
        <p:txBody>
          <a:bodyPr/>
          <a:lstStyle/>
          <a:p>
            <a:r>
              <a:rPr lang="en-IN" dirty="0"/>
              <a:t>Domain Overview</a:t>
            </a:r>
          </a:p>
        </p:txBody>
      </p:sp>
      <p:graphicFrame>
        <p:nvGraphicFramePr>
          <p:cNvPr id="8" name="Diagram 7">
            <a:extLst>
              <a:ext uri="{FF2B5EF4-FFF2-40B4-BE49-F238E27FC236}">
                <a16:creationId xmlns:a16="http://schemas.microsoft.com/office/drawing/2014/main" id="{220FEA68-9FDB-4A93-A1C8-7F60315A7E31}"/>
              </a:ext>
            </a:extLst>
          </p:cNvPr>
          <p:cNvGraphicFramePr/>
          <p:nvPr>
            <p:extLst>
              <p:ext uri="{D42A27DB-BD31-4B8C-83A1-F6EECF244321}">
                <p14:modId xmlns:p14="http://schemas.microsoft.com/office/powerpoint/2010/main" val="615892573"/>
              </p:ext>
            </p:extLst>
          </p:nvPr>
        </p:nvGraphicFramePr>
        <p:xfrm>
          <a:off x="1463040" y="2240280"/>
          <a:ext cx="11430000" cy="5102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91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C60EA2-808E-49D9-8D4F-75D5441F5BE7}"/>
              </a:ext>
            </a:extLst>
          </p:cNvPr>
          <p:cNvSpPr>
            <a:spLocks noGrp="1"/>
          </p:cNvSpPr>
          <p:nvPr>
            <p:ph type="title"/>
          </p:nvPr>
        </p:nvSpPr>
        <p:spPr>
          <a:xfrm>
            <a:off x="91440" y="59490"/>
            <a:ext cx="6629400" cy="809189"/>
          </a:xfrm>
        </p:spPr>
        <p:txBody>
          <a:bodyPr>
            <a:normAutofit/>
          </a:bodyPr>
          <a:lstStyle/>
          <a:p>
            <a:r>
              <a:rPr lang="en-US" sz="5000" dirty="0"/>
              <a:t>Domain Overview</a:t>
            </a:r>
          </a:p>
        </p:txBody>
      </p:sp>
      <p:pic>
        <p:nvPicPr>
          <p:cNvPr id="6" name="Picture 5">
            <a:extLst>
              <a:ext uri="{FF2B5EF4-FFF2-40B4-BE49-F238E27FC236}">
                <a16:creationId xmlns:a16="http://schemas.microsoft.com/office/drawing/2014/main" id="{1935A5D7-B7BE-4E9D-978F-837359746F09}"/>
              </a:ext>
            </a:extLst>
          </p:cNvPr>
          <p:cNvPicPr>
            <a:picLocks noChangeAspect="1"/>
          </p:cNvPicPr>
          <p:nvPr/>
        </p:nvPicPr>
        <p:blipFill>
          <a:blip r:embed="rId2"/>
          <a:stretch>
            <a:fillRect/>
          </a:stretch>
        </p:blipFill>
        <p:spPr>
          <a:xfrm>
            <a:off x="2651760" y="640080"/>
            <a:ext cx="8764138" cy="7269480"/>
          </a:xfrm>
          <a:prstGeom prst="rect">
            <a:avLst/>
          </a:prstGeom>
        </p:spPr>
      </p:pic>
    </p:spTree>
    <p:extLst>
      <p:ext uri="{BB962C8B-B14F-4D97-AF65-F5344CB8AC3E}">
        <p14:creationId xmlns:p14="http://schemas.microsoft.com/office/powerpoint/2010/main" val="3999738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DC61948-D65E-406A-A43C-6949BE5EE84F}"/>
              </a:ext>
            </a:extLst>
          </p:cNvPr>
          <p:cNvGraphicFramePr/>
          <p:nvPr>
            <p:extLst>
              <p:ext uri="{D42A27DB-BD31-4B8C-83A1-F6EECF244321}">
                <p14:modId xmlns:p14="http://schemas.microsoft.com/office/powerpoint/2010/main" val="2297566292"/>
              </p:ext>
            </p:extLst>
          </p:nvPr>
        </p:nvGraphicFramePr>
        <p:xfrm>
          <a:off x="4434840" y="182880"/>
          <a:ext cx="8732520" cy="7589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2">
            <a:extLst>
              <a:ext uri="{FF2B5EF4-FFF2-40B4-BE49-F238E27FC236}">
                <a16:creationId xmlns:a16="http://schemas.microsoft.com/office/drawing/2014/main" id="{5C8B193F-A5B6-46BC-964E-41DCADD1D97F}"/>
              </a:ext>
            </a:extLst>
          </p:cNvPr>
          <p:cNvSpPr>
            <a:spLocks noGrp="1"/>
          </p:cNvSpPr>
          <p:nvPr>
            <p:ph type="title"/>
          </p:nvPr>
        </p:nvSpPr>
        <p:spPr>
          <a:xfrm>
            <a:off x="457200" y="685800"/>
            <a:ext cx="4389120" cy="5257800"/>
          </a:xfrm>
        </p:spPr>
        <p:txBody>
          <a:bodyPr/>
          <a:lstStyle/>
          <a:p>
            <a:r>
              <a:rPr lang="en-US" dirty="0"/>
              <a:t>Domain Details</a:t>
            </a:r>
          </a:p>
        </p:txBody>
      </p:sp>
    </p:spTree>
    <p:extLst>
      <p:ext uri="{BB962C8B-B14F-4D97-AF65-F5344CB8AC3E}">
        <p14:creationId xmlns:p14="http://schemas.microsoft.com/office/powerpoint/2010/main" val="51153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02DBCA-6327-4A8C-8450-DCB29913D51C}"/>
              </a:ext>
            </a:extLst>
          </p:cNvPr>
          <p:cNvPicPr>
            <a:picLocks noChangeAspect="1"/>
          </p:cNvPicPr>
          <p:nvPr/>
        </p:nvPicPr>
        <p:blipFill>
          <a:blip r:embed="rId2"/>
          <a:stretch>
            <a:fillRect/>
          </a:stretch>
        </p:blipFill>
        <p:spPr>
          <a:xfrm>
            <a:off x="1874520" y="868680"/>
            <a:ext cx="10458285" cy="7019212"/>
          </a:xfrm>
          <a:prstGeom prst="rect">
            <a:avLst/>
          </a:prstGeom>
        </p:spPr>
      </p:pic>
      <p:sp>
        <p:nvSpPr>
          <p:cNvPr id="5" name="Title 2">
            <a:extLst>
              <a:ext uri="{FF2B5EF4-FFF2-40B4-BE49-F238E27FC236}">
                <a16:creationId xmlns:a16="http://schemas.microsoft.com/office/drawing/2014/main" id="{DFF857AA-704E-4332-90D3-31F777D1C250}"/>
              </a:ext>
            </a:extLst>
          </p:cNvPr>
          <p:cNvSpPr>
            <a:spLocks noGrp="1"/>
          </p:cNvSpPr>
          <p:nvPr>
            <p:ph type="title"/>
          </p:nvPr>
        </p:nvSpPr>
        <p:spPr>
          <a:xfrm>
            <a:off x="137160" y="137160"/>
            <a:ext cx="6629400" cy="731520"/>
          </a:xfrm>
        </p:spPr>
        <p:txBody>
          <a:bodyPr/>
          <a:lstStyle/>
          <a:p>
            <a:r>
              <a:rPr lang="en-US" dirty="0"/>
              <a:t>Technical Overview</a:t>
            </a:r>
          </a:p>
        </p:txBody>
      </p:sp>
    </p:spTree>
    <p:extLst>
      <p:ext uri="{BB962C8B-B14F-4D97-AF65-F5344CB8AC3E}">
        <p14:creationId xmlns:p14="http://schemas.microsoft.com/office/powerpoint/2010/main" val="219817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22AB44-BEB6-4FD0-8D79-D02C607F2E54}"/>
              </a:ext>
            </a:extLst>
          </p:cNvPr>
          <p:cNvSpPr>
            <a:spLocks noGrp="1"/>
          </p:cNvSpPr>
          <p:nvPr>
            <p:ph type="body" sz="quarter" idx="11"/>
          </p:nvPr>
        </p:nvSpPr>
        <p:spPr/>
        <p:txBody>
          <a:bodyPr/>
          <a:lstStyle/>
          <a:p>
            <a:r>
              <a:rPr lang="en-US" dirty="0"/>
              <a:t>Microservices Case Study</a:t>
            </a:r>
          </a:p>
        </p:txBody>
      </p:sp>
      <p:sp>
        <p:nvSpPr>
          <p:cNvPr id="3" name="Text Placeholder 2">
            <a:extLst>
              <a:ext uri="{FF2B5EF4-FFF2-40B4-BE49-F238E27FC236}">
                <a16:creationId xmlns:a16="http://schemas.microsoft.com/office/drawing/2014/main" id="{6C8E5E2B-A957-41EF-B7C9-4720C53C6120}"/>
              </a:ext>
            </a:extLst>
          </p:cNvPr>
          <p:cNvSpPr>
            <a:spLocks noGrp="1"/>
          </p:cNvSpPr>
          <p:nvPr>
            <p:ph type="body" sz="quarter" idx="14"/>
          </p:nvPr>
        </p:nvSpPr>
        <p:spPr/>
        <p:txBody>
          <a:bodyPr/>
          <a:lstStyle/>
          <a:p>
            <a:endParaRPr lang="en-US" dirty="0"/>
          </a:p>
        </p:txBody>
      </p:sp>
      <p:sp>
        <p:nvSpPr>
          <p:cNvPr id="4" name="Content Placeholder 3">
            <a:extLst>
              <a:ext uri="{FF2B5EF4-FFF2-40B4-BE49-F238E27FC236}">
                <a16:creationId xmlns:a16="http://schemas.microsoft.com/office/drawing/2014/main" id="{016F7453-E183-448C-90C9-7B41D601170E}"/>
              </a:ext>
            </a:extLst>
          </p:cNvPr>
          <p:cNvSpPr>
            <a:spLocks noGrp="1"/>
          </p:cNvSpPr>
          <p:nvPr>
            <p:ph idx="1"/>
          </p:nvPr>
        </p:nvSpPr>
        <p:spPr/>
        <p:txBody>
          <a:bodyPr/>
          <a:lstStyle/>
          <a:p>
            <a:pPr marL="342900" indent="-342900">
              <a:buFont typeface="Arial" panose="020B0604020202020204" pitchFamily="34" charset="0"/>
              <a:buChar char="•"/>
            </a:pPr>
            <a:r>
              <a:rPr lang="en-US" sz="1900" dirty="0"/>
              <a:t>The content, while describing a pattern or concept, should make use of the domain (the problems in the domain) to illustrate the problem and the potential solution options.</a:t>
            </a:r>
          </a:p>
          <a:p>
            <a:pPr marL="342900" indent="-342900">
              <a:buFont typeface="Arial" panose="020B0604020202020204" pitchFamily="34" charset="0"/>
              <a:buChar char="•"/>
            </a:pPr>
            <a:r>
              <a:rPr lang="en-IN" sz="1900" dirty="0"/>
              <a:t>The code reference in the content should refer to the services and integrations within the domain.</a:t>
            </a:r>
          </a:p>
          <a:p>
            <a:pPr marL="342900" indent="-342900">
              <a:buFont typeface="Arial" panose="020B0604020202020204" pitchFamily="34" charset="0"/>
              <a:buChar char="•"/>
            </a:pPr>
            <a:r>
              <a:rPr lang="en-IN" sz="1900" dirty="0"/>
              <a:t>The labs for each of the topics, at whichever stage or track it would be taken up in the bootcamp, should refer to the whole of part of the domain. Ideally, the labs should be built on previous labs, which would be a difficult thing to achieve logistically, since the content and labs are curated for multiple SMEs. So, this domain is looked to keep the references consistent across labs.</a:t>
            </a:r>
          </a:p>
          <a:p>
            <a:pPr marL="342900" indent="-342900">
              <a:buFont typeface="Arial" panose="020B0604020202020204" pitchFamily="34" charset="0"/>
              <a:buChar char="•"/>
            </a:pPr>
            <a:r>
              <a:rPr lang="en-IN" sz="1900" dirty="0"/>
              <a:t>Going forward, we might need to keep the database schemas consistent so that the data model is consistent across different labs, even though the services themselves in the labs may not be based on evolution, since these are being developed concurrently. </a:t>
            </a:r>
          </a:p>
          <a:p>
            <a:pPr marL="342900" indent="-342900">
              <a:buFont typeface="Arial" panose="020B0604020202020204" pitchFamily="34" charset="0"/>
              <a:buChar char="•"/>
            </a:pPr>
            <a:r>
              <a:rPr lang="en-IN" sz="1900" dirty="0"/>
              <a:t>The datastores, entity modelling, and data flows within and across these Microservices should follow the Microservices patterns.</a:t>
            </a:r>
          </a:p>
          <a:p>
            <a:pPr marL="342900" indent="-342900">
              <a:buFont typeface="Arial" panose="020B0604020202020204" pitchFamily="34" charset="0"/>
              <a:buChar char="•"/>
            </a:pPr>
            <a:r>
              <a:rPr lang="en-IN" sz="1900" dirty="0"/>
              <a:t>Though the illustration provides basic hints at the flow, the individual topics in the bootcamp can pick up parts of this domain to illustrate the pattern.</a:t>
            </a:r>
          </a:p>
          <a:p>
            <a:pPr marL="342900" indent="-342900">
              <a:buFont typeface="Arial" panose="020B0604020202020204" pitchFamily="34" charset="0"/>
              <a:buChar char="•"/>
            </a:pPr>
            <a:r>
              <a:rPr lang="en-IN" sz="1900" dirty="0"/>
              <a:t>The datastores for the services can be a transaction DB or a projection or a Read Only copy in a separate bounded context.</a:t>
            </a:r>
            <a:endParaRPr lang="en-US" sz="1900" dirty="0"/>
          </a:p>
        </p:txBody>
      </p:sp>
      <p:sp>
        <p:nvSpPr>
          <p:cNvPr id="5" name="Title 4">
            <a:extLst>
              <a:ext uri="{FF2B5EF4-FFF2-40B4-BE49-F238E27FC236}">
                <a16:creationId xmlns:a16="http://schemas.microsoft.com/office/drawing/2014/main" id="{A87967A9-01AA-42F0-A2A1-A6B21C5F6F7B}"/>
              </a:ext>
            </a:extLst>
          </p:cNvPr>
          <p:cNvSpPr>
            <a:spLocks noGrp="1"/>
          </p:cNvSpPr>
          <p:nvPr>
            <p:ph type="title"/>
          </p:nvPr>
        </p:nvSpPr>
        <p:spPr/>
        <p:txBody>
          <a:bodyPr/>
          <a:lstStyle/>
          <a:p>
            <a:r>
              <a:rPr lang="en-US" dirty="0"/>
              <a:t>Expectations</a:t>
            </a:r>
          </a:p>
        </p:txBody>
      </p:sp>
    </p:spTree>
    <p:extLst>
      <p:ext uri="{BB962C8B-B14F-4D97-AF65-F5344CB8AC3E}">
        <p14:creationId xmlns:p14="http://schemas.microsoft.com/office/powerpoint/2010/main" val="2553195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63E81-0F37-4798-880A-925E87E3C841}"/>
              </a:ext>
            </a:extLst>
          </p:cNvPr>
          <p:cNvPicPr>
            <a:picLocks noChangeAspect="1"/>
          </p:cNvPicPr>
          <p:nvPr/>
        </p:nvPicPr>
        <p:blipFill>
          <a:blip r:embed="rId2"/>
          <a:stretch>
            <a:fillRect/>
          </a:stretch>
        </p:blipFill>
        <p:spPr>
          <a:xfrm>
            <a:off x="3740096" y="1965960"/>
            <a:ext cx="7150208" cy="4297680"/>
          </a:xfrm>
          <a:prstGeom prst="rect">
            <a:avLst/>
          </a:prstGeom>
        </p:spPr>
      </p:pic>
    </p:spTree>
    <p:extLst>
      <p:ext uri="{BB962C8B-B14F-4D97-AF65-F5344CB8AC3E}">
        <p14:creationId xmlns:p14="http://schemas.microsoft.com/office/powerpoint/2010/main" val="1550929304"/>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12923</TotalTime>
  <Words>659</Words>
  <Application>Microsoft Office PowerPoint</Application>
  <PresentationFormat>Custom</PresentationFormat>
  <Paragraphs>62</Paragraphs>
  <Slides>9</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9</vt:i4>
      </vt:variant>
    </vt:vector>
  </HeadingPairs>
  <TitlesOfParts>
    <vt:vector size="21" baseType="lpstr">
      <vt:lpstr>.AppleSystemUIFont</vt:lpstr>
      <vt:lpstr>Arial</vt:lpstr>
      <vt:lpstr>Arial Regular</vt:lpstr>
      <vt:lpstr>Calibri</vt:lpstr>
      <vt:lpstr>IBM Plex Sans</vt:lpstr>
      <vt:lpstr>IBM Plex Sans Regular</vt:lpstr>
      <vt:lpstr>LucidaGrande</vt:lpstr>
      <vt:lpstr>Wingdings</vt:lpstr>
      <vt:lpstr>1_COVERS</vt:lpstr>
      <vt:lpstr>2_Dark Background</vt:lpstr>
      <vt:lpstr>3_Light Background</vt:lpstr>
      <vt:lpstr>4_Color Block</vt:lpstr>
      <vt:lpstr>Microservices: Case Study  Audience: All Roles</vt:lpstr>
      <vt:lpstr>Case Study</vt:lpstr>
      <vt:lpstr>Domain Overview</vt:lpstr>
      <vt:lpstr>Domain Overview</vt:lpstr>
      <vt:lpstr>Domain Details</vt:lpstr>
      <vt:lpstr>Technical Overview</vt:lpstr>
      <vt:lpstr>Expectations</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Archana Ananthanarayan</cp:lastModifiedBy>
  <cp:revision>484</cp:revision>
  <cp:lastPrinted>2017-10-24T19:02:10Z</cp:lastPrinted>
  <dcterms:created xsi:type="dcterms:W3CDTF">2017-10-15T17:28:19Z</dcterms:created>
  <dcterms:modified xsi:type="dcterms:W3CDTF">2020-02-05T08:26:44Z</dcterms:modified>
</cp:coreProperties>
</file>